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sldIdLst>
    <p:sldId id="295" r:id="rId5"/>
    <p:sldId id="296" r:id="rId6"/>
    <p:sldId id="299" r:id="rId7"/>
    <p:sldId id="308" r:id="rId8"/>
    <p:sldId id="320" r:id="rId9"/>
    <p:sldId id="340" r:id="rId10"/>
    <p:sldId id="333" r:id="rId11"/>
    <p:sldId id="317" r:id="rId12"/>
    <p:sldId id="321" r:id="rId13"/>
    <p:sldId id="341" r:id="rId14"/>
    <p:sldId id="332" r:id="rId15"/>
    <p:sldId id="329" r:id="rId16"/>
    <p:sldId id="342" r:id="rId17"/>
    <p:sldId id="323" r:id="rId18"/>
    <p:sldId id="343" r:id="rId19"/>
    <p:sldId id="338" r:id="rId20"/>
    <p:sldId id="33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Barnes" userId="6977033e-449b-407d-ac93-592480f119c3" providerId="ADAL" clId="{6A6FB3DA-4A8E-439A-B62B-68B424883F8C}"/>
    <pc:docChg chg="custSel modSld">
      <pc:chgData name="Samantha Barnes" userId="6977033e-449b-407d-ac93-592480f119c3" providerId="ADAL" clId="{6A6FB3DA-4A8E-439A-B62B-68B424883F8C}" dt="2025-09-23T10:56:58.855" v="51" actId="20577"/>
      <pc:docMkLst>
        <pc:docMk/>
      </pc:docMkLst>
      <pc:sldChg chg="modSp mod">
        <pc:chgData name="Samantha Barnes" userId="6977033e-449b-407d-ac93-592480f119c3" providerId="ADAL" clId="{6A6FB3DA-4A8E-439A-B62B-68B424883F8C}" dt="2025-09-22T14:43:34.742" v="4" actId="20577"/>
        <pc:sldMkLst>
          <pc:docMk/>
          <pc:sldMk cId="743246157" sldId="296"/>
        </pc:sldMkLst>
        <pc:spChg chg="mod">
          <ac:chgData name="Samantha Barnes" userId="6977033e-449b-407d-ac93-592480f119c3" providerId="ADAL" clId="{6A6FB3DA-4A8E-439A-B62B-68B424883F8C}" dt="2025-09-22T14:43:34.742" v="4" actId="20577"/>
          <ac:spMkLst>
            <pc:docMk/>
            <pc:sldMk cId="743246157" sldId="296"/>
            <ac:spMk id="2" creationId="{A1ACAB01-F251-9542-941F-2E0FF9927BD4}"/>
          </ac:spMkLst>
        </pc:spChg>
      </pc:sldChg>
      <pc:sldChg chg="modSp mod">
        <pc:chgData name="Samantha Barnes" userId="6977033e-449b-407d-ac93-592480f119c3" providerId="ADAL" clId="{6A6FB3DA-4A8E-439A-B62B-68B424883F8C}" dt="2025-09-22T14:43:59.649" v="6" actId="255"/>
        <pc:sldMkLst>
          <pc:docMk/>
          <pc:sldMk cId="3484380438" sldId="299"/>
        </pc:sldMkLst>
        <pc:spChg chg="mod">
          <ac:chgData name="Samantha Barnes" userId="6977033e-449b-407d-ac93-592480f119c3" providerId="ADAL" clId="{6A6FB3DA-4A8E-439A-B62B-68B424883F8C}" dt="2025-09-22T14:43:59.649" v="6" actId="255"/>
          <ac:spMkLst>
            <pc:docMk/>
            <pc:sldMk cId="3484380438" sldId="299"/>
            <ac:spMk id="2" creationId="{91AA0193-FEC3-6240-BDF9-33C9C4655126}"/>
          </ac:spMkLst>
        </pc:spChg>
      </pc:sldChg>
      <pc:sldChg chg="modSp mod">
        <pc:chgData name="Samantha Barnes" userId="6977033e-449b-407d-ac93-592480f119c3" providerId="ADAL" clId="{6A6FB3DA-4A8E-439A-B62B-68B424883F8C}" dt="2025-09-22T15:22:42.752" v="9" actId="1076"/>
        <pc:sldMkLst>
          <pc:docMk/>
          <pc:sldMk cId="356155535" sldId="308"/>
        </pc:sldMkLst>
        <pc:spChg chg="mod">
          <ac:chgData name="Samantha Barnes" userId="6977033e-449b-407d-ac93-592480f119c3" providerId="ADAL" clId="{6A6FB3DA-4A8E-439A-B62B-68B424883F8C}" dt="2025-09-22T15:22:28.092" v="8" actId="255"/>
          <ac:spMkLst>
            <pc:docMk/>
            <pc:sldMk cId="356155535" sldId="308"/>
            <ac:spMk id="2" creationId="{5E39CE4D-BD40-8B40-AE61-1B78B7EEE410}"/>
          </ac:spMkLst>
        </pc:spChg>
        <pc:spChg chg="mod">
          <ac:chgData name="Samantha Barnes" userId="6977033e-449b-407d-ac93-592480f119c3" providerId="ADAL" clId="{6A6FB3DA-4A8E-439A-B62B-68B424883F8C}" dt="2025-09-22T15:22:42.752" v="9" actId="1076"/>
          <ac:spMkLst>
            <pc:docMk/>
            <pc:sldMk cId="356155535" sldId="308"/>
            <ac:spMk id="3" creationId="{C17A058B-87A1-4242-87D3-B6D63FCF3E02}"/>
          </ac:spMkLst>
        </pc:spChg>
      </pc:sldChg>
      <pc:sldChg chg="modSp mod">
        <pc:chgData name="Samantha Barnes" userId="6977033e-449b-407d-ac93-592480f119c3" providerId="ADAL" clId="{6A6FB3DA-4A8E-439A-B62B-68B424883F8C}" dt="2025-09-22T15:25:37.068" v="18" actId="255"/>
        <pc:sldMkLst>
          <pc:docMk/>
          <pc:sldMk cId="1907306727" sldId="317"/>
        </pc:sldMkLst>
        <pc:spChg chg="mod">
          <ac:chgData name="Samantha Barnes" userId="6977033e-449b-407d-ac93-592480f119c3" providerId="ADAL" clId="{6A6FB3DA-4A8E-439A-B62B-68B424883F8C}" dt="2025-09-22T15:25:37.068" v="18" actId="255"/>
          <ac:spMkLst>
            <pc:docMk/>
            <pc:sldMk cId="1907306727" sldId="317"/>
            <ac:spMk id="2" creationId="{5E39CE4D-BD40-8B40-AE61-1B78B7EEE410}"/>
          </ac:spMkLst>
        </pc:spChg>
      </pc:sldChg>
      <pc:sldChg chg="modSp mod">
        <pc:chgData name="Samantha Barnes" userId="6977033e-449b-407d-ac93-592480f119c3" providerId="ADAL" clId="{6A6FB3DA-4A8E-439A-B62B-68B424883F8C}" dt="2025-09-22T15:23:24.942" v="11" actId="2711"/>
        <pc:sldMkLst>
          <pc:docMk/>
          <pc:sldMk cId="865913969" sldId="320"/>
        </pc:sldMkLst>
        <pc:spChg chg="mod">
          <ac:chgData name="Samantha Barnes" userId="6977033e-449b-407d-ac93-592480f119c3" providerId="ADAL" clId="{6A6FB3DA-4A8E-439A-B62B-68B424883F8C}" dt="2025-09-22T15:23:24.942" v="11" actId="2711"/>
          <ac:spMkLst>
            <pc:docMk/>
            <pc:sldMk cId="865913969" sldId="320"/>
            <ac:spMk id="2" creationId="{5E39CE4D-BD40-8B40-AE61-1B78B7EEE410}"/>
          </ac:spMkLst>
        </pc:spChg>
      </pc:sldChg>
      <pc:sldChg chg="modSp mod">
        <pc:chgData name="Samantha Barnes" userId="6977033e-449b-407d-ac93-592480f119c3" providerId="ADAL" clId="{6A6FB3DA-4A8E-439A-B62B-68B424883F8C}" dt="2025-09-22T15:26:01.083" v="20" actId="255"/>
        <pc:sldMkLst>
          <pc:docMk/>
          <pc:sldMk cId="2465461475" sldId="321"/>
        </pc:sldMkLst>
        <pc:spChg chg="mod">
          <ac:chgData name="Samantha Barnes" userId="6977033e-449b-407d-ac93-592480f119c3" providerId="ADAL" clId="{6A6FB3DA-4A8E-439A-B62B-68B424883F8C}" dt="2025-09-22T15:26:01.083" v="20" actId="255"/>
          <ac:spMkLst>
            <pc:docMk/>
            <pc:sldMk cId="2465461475" sldId="321"/>
            <ac:spMk id="2" creationId="{6C1D50FE-FE34-6545-9541-6DB703605EFF}"/>
          </ac:spMkLst>
        </pc:spChg>
      </pc:sldChg>
      <pc:sldChg chg="modSp mod">
        <pc:chgData name="Samantha Barnes" userId="6977033e-449b-407d-ac93-592480f119c3" providerId="ADAL" clId="{6A6FB3DA-4A8E-439A-B62B-68B424883F8C}" dt="2025-09-22T15:28:14.252" v="31" actId="255"/>
        <pc:sldMkLst>
          <pc:docMk/>
          <pc:sldMk cId="2850275334" sldId="323"/>
        </pc:sldMkLst>
        <pc:spChg chg="mod">
          <ac:chgData name="Samantha Barnes" userId="6977033e-449b-407d-ac93-592480f119c3" providerId="ADAL" clId="{6A6FB3DA-4A8E-439A-B62B-68B424883F8C}" dt="2025-09-22T15:28:14.252" v="31" actId="255"/>
          <ac:spMkLst>
            <pc:docMk/>
            <pc:sldMk cId="2850275334" sldId="323"/>
            <ac:spMk id="2" creationId="{5E39CE4D-BD40-8B40-AE61-1B78B7EEE410}"/>
          </ac:spMkLst>
        </pc:spChg>
      </pc:sldChg>
      <pc:sldChg chg="modSp mod">
        <pc:chgData name="Samantha Barnes" userId="6977033e-449b-407d-ac93-592480f119c3" providerId="ADAL" clId="{6A6FB3DA-4A8E-439A-B62B-68B424883F8C}" dt="2025-09-23T08:19:04.906" v="36" actId="2711"/>
        <pc:sldMkLst>
          <pc:docMk/>
          <pc:sldMk cId="3806355406" sldId="329"/>
        </pc:sldMkLst>
        <pc:spChg chg="mod">
          <ac:chgData name="Samantha Barnes" userId="6977033e-449b-407d-ac93-592480f119c3" providerId="ADAL" clId="{6A6FB3DA-4A8E-439A-B62B-68B424883F8C}" dt="2025-09-23T08:19:04.906" v="36" actId="2711"/>
          <ac:spMkLst>
            <pc:docMk/>
            <pc:sldMk cId="3806355406" sldId="329"/>
            <ac:spMk id="2" creationId="{516DB650-4DC1-3629-4C10-15BDF3480341}"/>
          </ac:spMkLst>
        </pc:spChg>
      </pc:sldChg>
      <pc:sldChg chg="modSp mod">
        <pc:chgData name="Samantha Barnes" userId="6977033e-449b-407d-ac93-592480f119c3" providerId="ADAL" clId="{6A6FB3DA-4A8E-439A-B62B-68B424883F8C}" dt="2025-09-22T15:26:58.173" v="26" actId="1076"/>
        <pc:sldMkLst>
          <pc:docMk/>
          <pc:sldMk cId="3972184319" sldId="332"/>
        </pc:sldMkLst>
        <pc:spChg chg="mod">
          <ac:chgData name="Samantha Barnes" userId="6977033e-449b-407d-ac93-592480f119c3" providerId="ADAL" clId="{6A6FB3DA-4A8E-439A-B62B-68B424883F8C}" dt="2025-09-22T15:26:46.694" v="25" actId="2711"/>
          <ac:spMkLst>
            <pc:docMk/>
            <pc:sldMk cId="3972184319" sldId="332"/>
            <ac:spMk id="2" creationId="{6D477091-D614-00CE-7A63-77F51988233D}"/>
          </ac:spMkLst>
        </pc:spChg>
        <pc:picChg chg="mod">
          <ac:chgData name="Samantha Barnes" userId="6977033e-449b-407d-ac93-592480f119c3" providerId="ADAL" clId="{6A6FB3DA-4A8E-439A-B62B-68B424883F8C}" dt="2025-09-22T15:26:58.173" v="26" actId="1076"/>
          <ac:picMkLst>
            <pc:docMk/>
            <pc:sldMk cId="3972184319" sldId="332"/>
            <ac:picMk id="6" creationId="{B1069C13-5B9C-528B-1DDF-C1B4E017110E}"/>
          </ac:picMkLst>
        </pc:picChg>
      </pc:sldChg>
      <pc:sldChg chg="modSp mod">
        <pc:chgData name="Samantha Barnes" userId="6977033e-449b-407d-ac93-592480f119c3" providerId="ADAL" clId="{6A6FB3DA-4A8E-439A-B62B-68B424883F8C}" dt="2025-09-22T15:25:12.625" v="16" actId="255"/>
        <pc:sldMkLst>
          <pc:docMk/>
          <pc:sldMk cId="969153298" sldId="333"/>
        </pc:sldMkLst>
        <pc:spChg chg="mod">
          <ac:chgData name="Samantha Barnes" userId="6977033e-449b-407d-ac93-592480f119c3" providerId="ADAL" clId="{6A6FB3DA-4A8E-439A-B62B-68B424883F8C}" dt="2025-09-22T15:25:12.625" v="16" actId="255"/>
          <ac:spMkLst>
            <pc:docMk/>
            <pc:sldMk cId="969153298" sldId="333"/>
            <ac:spMk id="2" creationId="{000645AB-786E-C014-E31E-2757E70A1947}"/>
          </ac:spMkLst>
        </pc:spChg>
      </pc:sldChg>
      <pc:sldChg chg="modSp mod">
        <pc:chgData name="Samantha Barnes" userId="6977033e-449b-407d-ac93-592480f119c3" providerId="ADAL" clId="{6A6FB3DA-4A8E-439A-B62B-68B424883F8C}" dt="2025-09-22T15:29:21.309" v="35" actId="255"/>
        <pc:sldMkLst>
          <pc:docMk/>
          <pc:sldMk cId="2020758096" sldId="338"/>
        </pc:sldMkLst>
        <pc:spChg chg="mod">
          <ac:chgData name="Samantha Barnes" userId="6977033e-449b-407d-ac93-592480f119c3" providerId="ADAL" clId="{6A6FB3DA-4A8E-439A-B62B-68B424883F8C}" dt="2025-09-22T15:29:21.309" v="35" actId="255"/>
          <ac:spMkLst>
            <pc:docMk/>
            <pc:sldMk cId="2020758096" sldId="338"/>
            <ac:spMk id="2" creationId="{4B38E2B3-C12D-3A13-6442-945A12765957}"/>
          </ac:spMkLst>
        </pc:spChg>
      </pc:sldChg>
      <pc:sldChg chg="modSp mod">
        <pc:chgData name="Samantha Barnes" userId="6977033e-449b-407d-ac93-592480f119c3" providerId="ADAL" clId="{6A6FB3DA-4A8E-439A-B62B-68B424883F8C}" dt="2025-09-23T10:56:58.855" v="51" actId="20577"/>
        <pc:sldMkLst>
          <pc:docMk/>
          <pc:sldMk cId="2687027726" sldId="340"/>
        </pc:sldMkLst>
        <pc:spChg chg="mod">
          <ac:chgData name="Samantha Barnes" userId="6977033e-449b-407d-ac93-592480f119c3" providerId="ADAL" clId="{6A6FB3DA-4A8E-439A-B62B-68B424883F8C}" dt="2025-09-22T15:24:18.482" v="14" actId="255"/>
          <ac:spMkLst>
            <pc:docMk/>
            <pc:sldMk cId="2687027726" sldId="340"/>
            <ac:spMk id="2" creationId="{F9AAB1AA-6EEE-B12C-CA89-A294282B819C}"/>
          </ac:spMkLst>
        </pc:spChg>
        <pc:spChg chg="mod">
          <ac:chgData name="Samantha Barnes" userId="6977033e-449b-407d-ac93-592480f119c3" providerId="ADAL" clId="{6A6FB3DA-4A8E-439A-B62B-68B424883F8C}" dt="2025-09-23T10:56:58.855" v="51" actId="20577"/>
          <ac:spMkLst>
            <pc:docMk/>
            <pc:sldMk cId="2687027726" sldId="340"/>
            <ac:spMk id="3" creationId="{69AFD5B2-AFBA-1016-2884-39C5D613ED38}"/>
          </ac:spMkLst>
        </pc:spChg>
      </pc:sldChg>
      <pc:sldChg chg="modSp mod">
        <pc:chgData name="Samantha Barnes" userId="6977033e-449b-407d-ac93-592480f119c3" providerId="ADAL" clId="{6A6FB3DA-4A8E-439A-B62B-68B424883F8C}" dt="2025-09-22T15:26:26.705" v="23" actId="20577"/>
        <pc:sldMkLst>
          <pc:docMk/>
          <pc:sldMk cId="664336954" sldId="341"/>
        </pc:sldMkLst>
        <pc:spChg chg="mod">
          <ac:chgData name="Samantha Barnes" userId="6977033e-449b-407d-ac93-592480f119c3" providerId="ADAL" clId="{6A6FB3DA-4A8E-439A-B62B-68B424883F8C}" dt="2025-09-22T15:26:22.372" v="22" actId="2711"/>
          <ac:spMkLst>
            <pc:docMk/>
            <pc:sldMk cId="664336954" sldId="341"/>
            <ac:spMk id="2" creationId="{8A66A098-281D-14F3-1F21-9A6C8FB51E75}"/>
          </ac:spMkLst>
        </pc:spChg>
        <pc:spChg chg="mod">
          <ac:chgData name="Samantha Barnes" userId="6977033e-449b-407d-ac93-592480f119c3" providerId="ADAL" clId="{6A6FB3DA-4A8E-439A-B62B-68B424883F8C}" dt="2025-09-22T15:26:26.705" v="23" actId="20577"/>
          <ac:spMkLst>
            <pc:docMk/>
            <pc:sldMk cId="664336954" sldId="341"/>
            <ac:spMk id="3" creationId="{4081570E-390C-AB00-72F0-7AC891730DB7}"/>
          </ac:spMkLst>
        </pc:spChg>
      </pc:sldChg>
      <pc:sldChg chg="modSp mod">
        <pc:chgData name="Samantha Barnes" userId="6977033e-449b-407d-ac93-592480f119c3" providerId="ADAL" clId="{6A6FB3DA-4A8E-439A-B62B-68B424883F8C}" dt="2025-09-22T15:27:48.009" v="29" actId="255"/>
        <pc:sldMkLst>
          <pc:docMk/>
          <pc:sldMk cId="817873745" sldId="342"/>
        </pc:sldMkLst>
        <pc:spChg chg="mod">
          <ac:chgData name="Samantha Barnes" userId="6977033e-449b-407d-ac93-592480f119c3" providerId="ADAL" clId="{6A6FB3DA-4A8E-439A-B62B-68B424883F8C}" dt="2025-09-22T15:27:48.009" v="29" actId="255"/>
          <ac:spMkLst>
            <pc:docMk/>
            <pc:sldMk cId="817873745" sldId="342"/>
            <ac:spMk id="2" creationId="{23F287CC-853A-C4DD-6164-7DC69E25FFAC}"/>
          </ac:spMkLst>
        </pc:spChg>
      </pc:sldChg>
      <pc:sldChg chg="modSp mod">
        <pc:chgData name="Samantha Barnes" userId="6977033e-449b-407d-ac93-592480f119c3" providerId="ADAL" clId="{6A6FB3DA-4A8E-439A-B62B-68B424883F8C}" dt="2025-09-22T15:28:37.895" v="33" actId="255"/>
        <pc:sldMkLst>
          <pc:docMk/>
          <pc:sldMk cId="1371289401" sldId="343"/>
        </pc:sldMkLst>
        <pc:spChg chg="mod">
          <ac:chgData name="Samantha Barnes" userId="6977033e-449b-407d-ac93-592480f119c3" providerId="ADAL" clId="{6A6FB3DA-4A8E-439A-B62B-68B424883F8C}" dt="2025-09-22T15:28:37.895" v="33" actId="255"/>
          <ac:spMkLst>
            <pc:docMk/>
            <pc:sldMk cId="1371289401" sldId="343"/>
            <ac:spMk id="2" creationId="{C578DB3D-B0DC-73D0-D5B5-08FFB0A8DC93}"/>
          </ac:spMkLst>
        </pc:spChg>
      </pc:sldChg>
    </pc:docChg>
  </pc:docChgLst>
  <pc:docChgLst>
    <pc:chgData name="Cheryl Cameron" userId="947d08dd-f6df-41c9-be1e-1528044783c0" providerId="ADAL" clId="{CF8DC6AD-31BA-495B-BE3B-E7BED080CED8}"/>
    <pc:docChg chg="custSel modSld">
      <pc:chgData name="Cheryl Cameron" userId="947d08dd-f6df-41c9-be1e-1528044783c0" providerId="ADAL" clId="{CF8DC6AD-31BA-495B-BE3B-E7BED080CED8}" dt="2025-09-18T17:45:22.488" v="27"/>
      <pc:docMkLst>
        <pc:docMk/>
      </pc:docMkLst>
      <pc:sldChg chg="addSp delSp modSp mod modTransition delAnim">
        <pc:chgData name="Cheryl Cameron" userId="947d08dd-f6df-41c9-be1e-1528044783c0" providerId="ADAL" clId="{CF8DC6AD-31BA-495B-BE3B-E7BED080CED8}" dt="2025-09-18T15:14:40.017" v="5" actId="21"/>
        <pc:sldMkLst>
          <pc:docMk/>
          <pc:sldMk cId="3766172904" sldId="295"/>
        </pc:sldMkLst>
      </pc:sldChg>
      <pc:sldChg chg="addSp delSp modSp mod modTransition delAnim">
        <pc:chgData name="Cheryl Cameron" userId="947d08dd-f6df-41c9-be1e-1528044783c0" providerId="ADAL" clId="{CF8DC6AD-31BA-495B-BE3B-E7BED080CED8}" dt="2025-09-18T16:37:10.169" v="13"/>
        <pc:sldMkLst>
          <pc:docMk/>
          <pc:sldMk cId="1907306727" sldId="317"/>
        </pc:sldMkLst>
        <pc:picChg chg="add mod">
          <ac:chgData name="Cheryl Cameron" userId="947d08dd-f6df-41c9-be1e-1528044783c0" providerId="ADAL" clId="{CF8DC6AD-31BA-495B-BE3B-E7BED080CED8}" dt="2025-09-18T16:37:10.169" v="13"/>
          <ac:picMkLst>
            <pc:docMk/>
            <pc:sldMk cId="1907306727" sldId="317"/>
            <ac:picMk id="16" creationId="{B9F2D4DA-B726-D1B4-9033-D66F01D61A09}"/>
          </ac:picMkLst>
        </pc:picChg>
      </pc:sldChg>
      <pc:sldChg chg="addSp delSp modSp mod modTransition modAnim">
        <pc:chgData name="Cheryl Cameron" userId="947d08dd-f6df-41c9-be1e-1528044783c0" providerId="ADAL" clId="{CF8DC6AD-31BA-495B-BE3B-E7BED080CED8}" dt="2025-09-18T16:46:51.287" v="17"/>
        <pc:sldMkLst>
          <pc:docMk/>
          <pc:sldMk cId="2465461475" sldId="321"/>
        </pc:sldMkLst>
        <pc:picChg chg="add mod">
          <ac:chgData name="Cheryl Cameron" userId="947d08dd-f6df-41c9-be1e-1528044783c0" providerId="ADAL" clId="{CF8DC6AD-31BA-495B-BE3B-E7BED080CED8}" dt="2025-09-18T16:46:51.287" v="17"/>
          <ac:picMkLst>
            <pc:docMk/>
            <pc:sldMk cId="2465461475" sldId="321"/>
            <ac:picMk id="13" creationId="{D4175C6D-1DFB-0F68-2902-83727A9DB3B8}"/>
          </ac:picMkLst>
        </pc:picChg>
      </pc:sldChg>
      <pc:sldChg chg="addSp modSp">
        <pc:chgData name="Cheryl Cameron" userId="947d08dd-f6df-41c9-be1e-1528044783c0" providerId="ADAL" clId="{CF8DC6AD-31BA-495B-BE3B-E7BED080CED8}" dt="2025-09-18T17:45:22.488" v="27"/>
        <pc:sldMkLst>
          <pc:docMk/>
          <pc:sldMk cId="2850275334" sldId="323"/>
        </pc:sldMkLst>
        <pc:picChg chg="add mod">
          <ac:chgData name="Cheryl Cameron" userId="947d08dd-f6df-41c9-be1e-1528044783c0" providerId="ADAL" clId="{CF8DC6AD-31BA-495B-BE3B-E7BED080CED8}" dt="2025-09-18T17:45:22.488" v="27"/>
          <ac:picMkLst>
            <pc:docMk/>
            <pc:sldMk cId="2850275334" sldId="323"/>
            <ac:picMk id="6" creationId="{DEA0FFDF-3E7F-68E1-ADA3-5DB2ED85A93F}"/>
          </ac:picMkLst>
        </pc:picChg>
      </pc:sldChg>
      <pc:sldChg chg="addSp modSp">
        <pc:chgData name="Cheryl Cameron" userId="947d08dd-f6df-41c9-be1e-1528044783c0" providerId="ADAL" clId="{CF8DC6AD-31BA-495B-BE3B-E7BED080CED8}" dt="2025-09-18T17:38:23.922" v="25"/>
        <pc:sldMkLst>
          <pc:docMk/>
          <pc:sldMk cId="3806355406" sldId="329"/>
        </pc:sldMkLst>
        <pc:picChg chg="add mod">
          <ac:chgData name="Cheryl Cameron" userId="947d08dd-f6df-41c9-be1e-1528044783c0" providerId="ADAL" clId="{CF8DC6AD-31BA-495B-BE3B-E7BED080CED8}" dt="2025-09-18T17:38:23.922" v="25"/>
          <ac:picMkLst>
            <pc:docMk/>
            <pc:sldMk cId="3806355406" sldId="329"/>
            <ac:picMk id="6" creationId="{BB8B036F-4012-12E9-3DA8-BBCC29293539}"/>
          </ac:picMkLst>
        </pc:picChg>
      </pc:sldChg>
      <pc:sldChg chg="addSp delSp modSp mod modTransition modAnim">
        <pc:chgData name="Cheryl Cameron" userId="947d08dd-f6df-41c9-be1e-1528044783c0" providerId="ADAL" clId="{CF8DC6AD-31BA-495B-BE3B-E7BED080CED8}" dt="2025-09-18T17:33:34.266" v="24"/>
        <pc:sldMkLst>
          <pc:docMk/>
          <pc:sldMk cId="664336954" sldId="341"/>
        </pc:sldMkLst>
        <pc:picChg chg="add mod">
          <ac:chgData name="Cheryl Cameron" userId="947d08dd-f6df-41c9-be1e-1528044783c0" providerId="ADAL" clId="{CF8DC6AD-31BA-495B-BE3B-E7BED080CED8}" dt="2025-09-18T17:33:34.266" v="24"/>
          <ac:picMkLst>
            <pc:docMk/>
            <pc:sldMk cId="664336954" sldId="341"/>
            <ac:picMk id="18" creationId="{A520A992-902E-441F-3FD7-7474656BCC93}"/>
          </ac:picMkLst>
        </pc:picChg>
      </pc:sldChg>
      <pc:sldChg chg="addSp modSp">
        <pc:chgData name="Cheryl Cameron" userId="947d08dd-f6df-41c9-be1e-1528044783c0" providerId="ADAL" clId="{CF8DC6AD-31BA-495B-BE3B-E7BED080CED8}" dt="2025-09-18T17:42:08.998" v="26"/>
        <pc:sldMkLst>
          <pc:docMk/>
          <pc:sldMk cId="817873745" sldId="342"/>
        </pc:sldMkLst>
        <pc:picChg chg="add mod">
          <ac:chgData name="Cheryl Cameron" userId="947d08dd-f6df-41c9-be1e-1528044783c0" providerId="ADAL" clId="{CF8DC6AD-31BA-495B-BE3B-E7BED080CED8}" dt="2025-09-18T17:42:08.998" v="26"/>
          <ac:picMkLst>
            <pc:docMk/>
            <pc:sldMk cId="817873745" sldId="342"/>
            <ac:picMk id="6" creationId="{D111B526-43FA-4CB5-E662-166D381CB760}"/>
          </ac:picMkLst>
        </pc:picChg>
      </pc:sldChg>
    </pc:docChg>
  </pc:docChgLst>
  <pc:docChgLst>
    <pc:chgData name="Claire Gourley" userId="0b3b964d-42e4-44c3-979d-04cd2322dae6" providerId="ADAL" clId="{B4928341-EFDD-4388-AE92-EA6DED044DE4}"/>
    <pc:docChg chg="undo custSel addSld delSld modSld">
      <pc:chgData name="Claire Gourley" userId="0b3b964d-42e4-44c3-979d-04cd2322dae6" providerId="ADAL" clId="{B4928341-EFDD-4388-AE92-EA6DED044DE4}" dt="2025-09-22T14:44:37.003" v="2055" actId="20577"/>
      <pc:docMkLst>
        <pc:docMk/>
      </pc:docMkLst>
      <pc:sldChg chg="addSp delSp modSp add del mod modTransition modAnim modNotesTx">
        <pc:chgData name="Claire Gourley" userId="0b3b964d-42e4-44c3-979d-04cd2322dae6" providerId="ADAL" clId="{B4928341-EFDD-4388-AE92-EA6DED044DE4}" dt="2025-09-18T15:43:39.547" v="1477"/>
        <pc:sldMkLst>
          <pc:docMk/>
          <pc:sldMk cId="3766172904" sldId="295"/>
        </pc:sldMkLst>
        <pc:picChg chg="add mod">
          <ac:chgData name="Claire Gourley" userId="0b3b964d-42e4-44c3-979d-04cd2322dae6" providerId="ADAL" clId="{B4928341-EFDD-4388-AE92-EA6DED044DE4}" dt="2025-09-18T15:43:39.547" v="1477"/>
          <ac:picMkLst>
            <pc:docMk/>
            <pc:sldMk cId="3766172904" sldId="295"/>
            <ac:picMk id="9" creationId="{D9C8D56F-12EC-F573-9026-23934AF79440}"/>
          </ac:picMkLst>
        </pc:picChg>
      </pc:sldChg>
      <pc:sldChg chg="addSp delSp modSp mod modTransition delAnim modNotesTx">
        <pc:chgData name="Claire Gourley" userId="0b3b964d-42e4-44c3-979d-04cd2322dae6" providerId="ADAL" clId="{B4928341-EFDD-4388-AE92-EA6DED044DE4}" dt="2025-09-18T15:44:16.826" v="1480"/>
        <pc:sldMkLst>
          <pc:docMk/>
          <pc:sldMk cId="743246157" sldId="296"/>
        </pc:sldMkLst>
        <pc:picChg chg="add mod">
          <ac:chgData name="Claire Gourley" userId="0b3b964d-42e4-44c3-979d-04cd2322dae6" providerId="ADAL" clId="{B4928341-EFDD-4388-AE92-EA6DED044DE4}" dt="2025-09-18T15:44:16.826" v="1480"/>
          <ac:picMkLst>
            <pc:docMk/>
            <pc:sldMk cId="743246157" sldId="296"/>
            <ac:picMk id="31" creationId="{B92A3C28-1E17-AB64-4484-013ECF067E77}"/>
          </ac:picMkLst>
        </pc:picChg>
      </pc:sldChg>
      <pc:sldChg chg="addSp delSp modSp mod modTransition delAnim modAnim modNotesTx">
        <pc:chgData name="Claire Gourley" userId="0b3b964d-42e4-44c3-979d-04cd2322dae6" providerId="ADAL" clId="{B4928341-EFDD-4388-AE92-EA6DED044DE4}" dt="2025-09-22T08:14:22.668" v="1492"/>
        <pc:sldMkLst>
          <pc:docMk/>
          <pc:sldMk cId="3484380438" sldId="299"/>
        </pc:sldMkLst>
        <pc:picChg chg="add mod">
          <ac:chgData name="Claire Gourley" userId="0b3b964d-42e4-44c3-979d-04cd2322dae6" providerId="ADAL" clId="{B4928341-EFDD-4388-AE92-EA6DED044DE4}" dt="2025-09-22T08:14:22.668" v="1492"/>
          <ac:picMkLst>
            <pc:docMk/>
            <pc:sldMk cId="3484380438" sldId="299"/>
            <ac:picMk id="6" creationId="{B0F3243E-FE01-7849-67A7-7AA1C3C1BE00}"/>
          </ac:picMkLst>
        </pc:picChg>
      </pc:sldChg>
      <pc:sldChg chg="addSp delSp modSp mod modTransition modAnim modNotesTx">
        <pc:chgData name="Claire Gourley" userId="0b3b964d-42e4-44c3-979d-04cd2322dae6" providerId="ADAL" clId="{B4928341-EFDD-4388-AE92-EA6DED044DE4}" dt="2025-09-22T11:39:24.858" v="2031" actId="255"/>
        <pc:sldMkLst>
          <pc:docMk/>
          <pc:sldMk cId="356155535" sldId="308"/>
        </pc:sldMkLst>
        <pc:spChg chg="mod">
          <ac:chgData name="Claire Gourley" userId="0b3b964d-42e4-44c3-979d-04cd2322dae6" providerId="ADAL" clId="{B4928341-EFDD-4388-AE92-EA6DED044DE4}" dt="2025-09-22T11:39:24.858" v="2031" actId="255"/>
          <ac:spMkLst>
            <pc:docMk/>
            <pc:sldMk cId="356155535" sldId="308"/>
            <ac:spMk id="2" creationId="{5E39CE4D-BD40-8B40-AE61-1B78B7EEE410}"/>
          </ac:spMkLst>
        </pc:spChg>
        <pc:spChg chg="mod">
          <ac:chgData name="Claire Gourley" userId="0b3b964d-42e4-44c3-979d-04cd2322dae6" providerId="ADAL" clId="{B4928341-EFDD-4388-AE92-EA6DED044DE4}" dt="2025-09-22T11:39:00.379" v="2029" actId="1076"/>
          <ac:spMkLst>
            <pc:docMk/>
            <pc:sldMk cId="356155535" sldId="308"/>
            <ac:spMk id="3" creationId="{C17A058B-87A1-4242-87D3-B6D63FCF3E02}"/>
          </ac:spMkLst>
        </pc:spChg>
        <pc:picChg chg="add mod">
          <ac:chgData name="Claire Gourley" userId="0b3b964d-42e4-44c3-979d-04cd2322dae6" providerId="ADAL" clId="{B4928341-EFDD-4388-AE92-EA6DED044DE4}" dt="2025-09-22T08:15:46.513" v="1496"/>
          <ac:picMkLst>
            <pc:docMk/>
            <pc:sldMk cId="356155535" sldId="308"/>
            <ac:picMk id="11" creationId="{EBDC4DB2-F76D-BEC3-3646-A3174174EBE4}"/>
          </ac:picMkLst>
        </pc:picChg>
      </pc:sldChg>
      <pc:sldChg chg="modSp mod modNotesTx">
        <pc:chgData name="Claire Gourley" userId="0b3b964d-42e4-44c3-979d-04cd2322dae6" providerId="ADAL" clId="{B4928341-EFDD-4388-AE92-EA6DED044DE4}" dt="2025-09-22T14:44:16.620" v="2051" actId="20577"/>
        <pc:sldMkLst>
          <pc:docMk/>
          <pc:sldMk cId="1907306727" sldId="317"/>
        </pc:sldMkLst>
        <pc:spChg chg="mod">
          <ac:chgData name="Claire Gourley" userId="0b3b964d-42e4-44c3-979d-04cd2322dae6" providerId="ADAL" clId="{B4928341-EFDD-4388-AE92-EA6DED044DE4}" dt="2025-09-22T14:44:16.620" v="2051" actId="20577"/>
          <ac:spMkLst>
            <pc:docMk/>
            <pc:sldMk cId="1907306727" sldId="317"/>
            <ac:spMk id="3" creationId="{C17A058B-87A1-4242-87D3-B6D63FCF3E02}"/>
          </ac:spMkLst>
        </pc:spChg>
      </pc:sldChg>
      <pc:sldChg chg="addSp delSp modSp mod modTransition modAnim modNotesTx">
        <pc:chgData name="Claire Gourley" userId="0b3b964d-42e4-44c3-979d-04cd2322dae6" providerId="ADAL" clId="{B4928341-EFDD-4388-AE92-EA6DED044DE4}" dt="2025-09-22T11:40:01.758" v="2032" actId="2711"/>
        <pc:sldMkLst>
          <pc:docMk/>
          <pc:sldMk cId="865913969" sldId="320"/>
        </pc:sldMkLst>
        <pc:spChg chg="mod">
          <ac:chgData name="Claire Gourley" userId="0b3b964d-42e4-44c3-979d-04cd2322dae6" providerId="ADAL" clId="{B4928341-EFDD-4388-AE92-EA6DED044DE4}" dt="2025-09-22T11:40:01.758" v="2032" actId="2711"/>
          <ac:spMkLst>
            <pc:docMk/>
            <pc:sldMk cId="865913969" sldId="320"/>
            <ac:spMk id="2" creationId="{5E39CE4D-BD40-8B40-AE61-1B78B7EEE410}"/>
          </ac:spMkLst>
        </pc:spChg>
        <pc:spChg chg="mod">
          <ac:chgData name="Claire Gourley" userId="0b3b964d-42e4-44c3-979d-04cd2322dae6" providerId="ADAL" clId="{B4928341-EFDD-4388-AE92-EA6DED044DE4}" dt="2025-09-22T09:40:20.223" v="1525" actId="255"/>
          <ac:spMkLst>
            <pc:docMk/>
            <pc:sldMk cId="865913969" sldId="320"/>
            <ac:spMk id="3" creationId="{C17A058B-87A1-4242-87D3-B6D63FCF3E02}"/>
          </ac:spMkLst>
        </pc:spChg>
        <pc:picChg chg="add mod">
          <ac:chgData name="Claire Gourley" userId="0b3b964d-42e4-44c3-979d-04cd2322dae6" providerId="ADAL" clId="{B4928341-EFDD-4388-AE92-EA6DED044DE4}" dt="2025-09-22T08:23:14.922" v="1515"/>
          <ac:picMkLst>
            <pc:docMk/>
            <pc:sldMk cId="865913969" sldId="320"/>
            <ac:picMk id="19" creationId="{795B37F1-52FD-2889-D143-3CBB216E7961}"/>
          </ac:picMkLst>
        </pc:picChg>
      </pc:sldChg>
      <pc:sldChg chg="modNotesTx">
        <pc:chgData name="Claire Gourley" userId="0b3b964d-42e4-44c3-979d-04cd2322dae6" providerId="ADAL" clId="{B4928341-EFDD-4388-AE92-EA6DED044DE4}" dt="2025-09-18T14:21:06.150" v="1016" actId="113"/>
        <pc:sldMkLst>
          <pc:docMk/>
          <pc:sldMk cId="2465461475" sldId="321"/>
        </pc:sldMkLst>
      </pc:sldChg>
      <pc:sldChg chg="del">
        <pc:chgData name="Claire Gourley" userId="0b3b964d-42e4-44c3-979d-04cd2322dae6" providerId="ADAL" clId="{B4928341-EFDD-4388-AE92-EA6DED044DE4}" dt="2025-09-18T14:21:39.353" v="1067" actId="2696"/>
        <pc:sldMkLst>
          <pc:docMk/>
          <pc:sldMk cId="1440255269" sldId="322"/>
        </pc:sldMkLst>
      </pc:sldChg>
      <pc:sldChg chg="modNotesTx">
        <pc:chgData name="Claire Gourley" userId="0b3b964d-42e4-44c3-979d-04cd2322dae6" providerId="ADAL" clId="{B4928341-EFDD-4388-AE92-EA6DED044DE4}" dt="2025-09-18T14:21:02.047" v="1015"/>
        <pc:sldMkLst>
          <pc:docMk/>
          <pc:sldMk cId="2850275334" sldId="323"/>
        </pc:sldMkLst>
      </pc:sldChg>
      <pc:sldChg chg="modSp mod modNotesTx">
        <pc:chgData name="Claire Gourley" userId="0b3b964d-42e4-44c3-979d-04cd2322dae6" providerId="ADAL" clId="{B4928341-EFDD-4388-AE92-EA6DED044DE4}" dt="2025-09-22T14:44:37.003" v="2055" actId="20577"/>
        <pc:sldMkLst>
          <pc:docMk/>
          <pc:sldMk cId="3806355406" sldId="329"/>
        </pc:sldMkLst>
        <pc:spChg chg="mod">
          <ac:chgData name="Claire Gourley" userId="0b3b964d-42e4-44c3-979d-04cd2322dae6" providerId="ADAL" clId="{B4928341-EFDD-4388-AE92-EA6DED044DE4}" dt="2025-09-22T14:44:37.003" v="2055" actId="20577"/>
          <ac:spMkLst>
            <pc:docMk/>
            <pc:sldMk cId="3806355406" sldId="329"/>
            <ac:spMk id="3" creationId="{E40EBB86-C433-41B1-66A4-C8DA1E6158DC}"/>
          </ac:spMkLst>
        </pc:spChg>
      </pc:sldChg>
      <pc:sldChg chg="del modNotesTx">
        <pc:chgData name="Claire Gourley" userId="0b3b964d-42e4-44c3-979d-04cd2322dae6" providerId="ADAL" clId="{B4928341-EFDD-4388-AE92-EA6DED044DE4}" dt="2025-09-18T14:17:48.740" v="789" actId="2696"/>
        <pc:sldMkLst>
          <pc:docMk/>
          <pc:sldMk cId="1746706091" sldId="330"/>
        </pc:sldMkLst>
      </pc:sldChg>
      <pc:sldChg chg="addSp modSp modNotesTx">
        <pc:chgData name="Claire Gourley" userId="0b3b964d-42e4-44c3-979d-04cd2322dae6" providerId="ADAL" clId="{B4928341-EFDD-4388-AE92-EA6DED044DE4}" dt="2025-09-22T08:38:44.991" v="1522"/>
        <pc:sldMkLst>
          <pc:docMk/>
          <pc:sldMk cId="3972184319" sldId="332"/>
        </pc:sldMkLst>
        <pc:picChg chg="add mod">
          <ac:chgData name="Claire Gourley" userId="0b3b964d-42e4-44c3-979d-04cd2322dae6" providerId="ADAL" clId="{B4928341-EFDD-4388-AE92-EA6DED044DE4}" dt="2025-09-22T08:38:44.991" v="1522"/>
          <ac:picMkLst>
            <pc:docMk/>
            <pc:sldMk cId="3972184319" sldId="332"/>
            <ac:picMk id="6" creationId="{B1069C13-5B9C-528B-1DDF-C1B4E017110E}"/>
          </ac:picMkLst>
        </pc:picChg>
      </pc:sldChg>
      <pc:sldChg chg="addSp modSp modNotesTx">
        <pc:chgData name="Claire Gourley" userId="0b3b964d-42e4-44c3-979d-04cd2322dae6" providerId="ADAL" clId="{B4928341-EFDD-4388-AE92-EA6DED044DE4}" dt="2025-09-22T08:36:31.630" v="1521"/>
        <pc:sldMkLst>
          <pc:docMk/>
          <pc:sldMk cId="969153298" sldId="333"/>
        </pc:sldMkLst>
        <pc:picChg chg="add mod">
          <ac:chgData name="Claire Gourley" userId="0b3b964d-42e4-44c3-979d-04cd2322dae6" providerId="ADAL" clId="{B4928341-EFDD-4388-AE92-EA6DED044DE4}" dt="2025-09-22T08:36:31.630" v="1521"/>
          <ac:picMkLst>
            <pc:docMk/>
            <pc:sldMk cId="969153298" sldId="333"/>
            <ac:picMk id="9" creationId="{5DA50FB6-92D0-6832-7CF6-F3289188BD50}"/>
          </ac:picMkLst>
        </pc:picChg>
      </pc:sldChg>
      <pc:sldChg chg="addSp delSp modSp mod modTransition modAnim modNotesTx">
        <pc:chgData name="Claire Gourley" userId="0b3b964d-42e4-44c3-979d-04cd2322dae6" providerId="ADAL" clId="{B4928341-EFDD-4388-AE92-EA6DED044DE4}" dt="2025-09-22T13:14:03.732" v="2044"/>
        <pc:sldMkLst>
          <pc:docMk/>
          <pc:sldMk cId="2020758096" sldId="338"/>
        </pc:sldMkLst>
        <pc:spChg chg="mod">
          <ac:chgData name="Claire Gourley" userId="0b3b964d-42e4-44c3-979d-04cd2322dae6" providerId="ADAL" clId="{B4928341-EFDD-4388-AE92-EA6DED044DE4}" dt="2025-09-22T11:43:51.676" v="2038" actId="20577"/>
          <ac:spMkLst>
            <pc:docMk/>
            <pc:sldMk cId="2020758096" sldId="338"/>
            <ac:spMk id="3" creationId="{1EE94365-6E2C-365C-2941-4F30DC4C556F}"/>
          </ac:spMkLst>
        </pc:spChg>
        <pc:picChg chg="add mod">
          <ac:chgData name="Claire Gourley" userId="0b3b964d-42e4-44c3-979d-04cd2322dae6" providerId="ADAL" clId="{B4928341-EFDD-4388-AE92-EA6DED044DE4}" dt="2025-09-22T13:14:03.732" v="2044"/>
          <ac:picMkLst>
            <pc:docMk/>
            <pc:sldMk cId="2020758096" sldId="338"/>
            <ac:picMk id="14" creationId="{00E5EB92-EF77-D0EB-612F-BDFFF89190C1}"/>
          </ac:picMkLst>
        </pc:picChg>
      </pc:sldChg>
      <pc:sldChg chg="addSp modSp modNotesTx">
        <pc:chgData name="Claire Gourley" userId="0b3b964d-42e4-44c3-979d-04cd2322dae6" providerId="ADAL" clId="{B4928341-EFDD-4388-AE92-EA6DED044DE4}" dt="2025-09-22T08:23:36.161" v="1516"/>
        <pc:sldMkLst>
          <pc:docMk/>
          <pc:sldMk cId="3731241723" sldId="339"/>
        </pc:sldMkLst>
        <pc:picChg chg="add mod">
          <ac:chgData name="Claire Gourley" userId="0b3b964d-42e4-44c3-979d-04cd2322dae6" providerId="ADAL" clId="{B4928341-EFDD-4388-AE92-EA6DED044DE4}" dt="2025-09-22T08:23:36.161" v="1516"/>
          <ac:picMkLst>
            <pc:docMk/>
            <pc:sldMk cId="3731241723" sldId="339"/>
            <ac:picMk id="5" creationId="{472F5FAF-FD3A-DAB4-4FE0-6815590FFA52}"/>
          </ac:picMkLst>
        </pc:picChg>
      </pc:sldChg>
      <pc:sldChg chg="addSp delSp modSp mod modTransition modAnim modNotesTx">
        <pc:chgData name="Claire Gourley" userId="0b3b964d-42e4-44c3-979d-04cd2322dae6" providerId="ADAL" clId="{B4928341-EFDD-4388-AE92-EA6DED044DE4}" dt="2025-09-22T09:41:22.330" v="1531" actId="20577"/>
        <pc:sldMkLst>
          <pc:docMk/>
          <pc:sldMk cId="2687027726" sldId="340"/>
        </pc:sldMkLst>
        <pc:spChg chg="mod">
          <ac:chgData name="Claire Gourley" userId="0b3b964d-42e4-44c3-979d-04cd2322dae6" providerId="ADAL" clId="{B4928341-EFDD-4388-AE92-EA6DED044DE4}" dt="2025-09-22T09:41:22.330" v="1531" actId="20577"/>
          <ac:spMkLst>
            <pc:docMk/>
            <pc:sldMk cId="2687027726" sldId="340"/>
            <ac:spMk id="3" creationId="{69AFD5B2-AFBA-1016-2884-39C5D613ED38}"/>
          </ac:spMkLst>
        </pc:spChg>
        <pc:picChg chg="add mod">
          <ac:chgData name="Claire Gourley" userId="0b3b964d-42e4-44c3-979d-04cd2322dae6" providerId="ADAL" clId="{B4928341-EFDD-4388-AE92-EA6DED044DE4}" dt="2025-09-22T08:31:27.508" v="1520"/>
          <ac:picMkLst>
            <pc:docMk/>
            <pc:sldMk cId="2687027726" sldId="340"/>
            <ac:picMk id="15" creationId="{2F73D1F0-9F8B-B085-AD04-058C01D75243}"/>
          </ac:picMkLst>
        </pc:picChg>
      </pc:sldChg>
      <pc:sldChg chg="modSp mod">
        <pc:chgData name="Claire Gourley" userId="0b3b964d-42e4-44c3-979d-04cd2322dae6" providerId="ADAL" clId="{B4928341-EFDD-4388-AE92-EA6DED044DE4}" dt="2025-09-22T14:43:42.522" v="2047" actId="113"/>
        <pc:sldMkLst>
          <pc:docMk/>
          <pc:sldMk cId="664336954" sldId="341"/>
        </pc:sldMkLst>
        <pc:spChg chg="mod">
          <ac:chgData name="Claire Gourley" userId="0b3b964d-42e4-44c3-979d-04cd2322dae6" providerId="ADAL" clId="{B4928341-EFDD-4388-AE92-EA6DED044DE4}" dt="2025-09-22T14:43:42.522" v="2047" actId="113"/>
          <ac:spMkLst>
            <pc:docMk/>
            <pc:sldMk cId="664336954" sldId="341"/>
            <ac:spMk id="3" creationId="{4081570E-390C-AB00-72F0-7AC891730DB7}"/>
          </ac:spMkLst>
        </pc:spChg>
      </pc:sldChg>
      <pc:sldChg chg="modSp mod">
        <pc:chgData name="Claire Gourley" userId="0b3b964d-42e4-44c3-979d-04cd2322dae6" providerId="ADAL" clId="{B4928341-EFDD-4388-AE92-EA6DED044DE4}" dt="2025-09-22T11:43:31.967" v="2033" actId="20577"/>
        <pc:sldMkLst>
          <pc:docMk/>
          <pc:sldMk cId="817873745" sldId="342"/>
        </pc:sldMkLst>
        <pc:spChg chg="mod">
          <ac:chgData name="Claire Gourley" userId="0b3b964d-42e4-44c3-979d-04cd2322dae6" providerId="ADAL" clId="{B4928341-EFDD-4388-AE92-EA6DED044DE4}" dt="2025-09-22T11:43:31.967" v="2033" actId="20577"/>
          <ac:spMkLst>
            <pc:docMk/>
            <pc:sldMk cId="817873745" sldId="342"/>
            <ac:spMk id="3" creationId="{A7DCC29A-90DF-61B1-A163-2E870A567C77}"/>
          </ac:spMkLst>
        </pc:spChg>
      </pc:sldChg>
      <pc:sldChg chg="addSp delSp modSp add mod modTransition modAnim modNotesTx">
        <pc:chgData name="Claire Gourley" userId="0b3b964d-42e4-44c3-979d-04cd2322dae6" providerId="ADAL" clId="{B4928341-EFDD-4388-AE92-EA6DED044DE4}" dt="2025-09-22T11:36:39.138" v="2021"/>
        <pc:sldMkLst>
          <pc:docMk/>
          <pc:sldMk cId="1371289401" sldId="343"/>
        </pc:sldMkLst>
        <pc:spChg chg="mod">
          <ac:chgData name="Claire Gourley" userId="0b3b964d-42e4-44c3-979d-04cd2322dae6" providerId="ADAL" clId="{B4928341-EFDD-4388-AE92-EA6DED044DE4}" dt="2025-09-22T10:51:16.393" v="1559" actId="20577"/>
          <ac:spMkLst>
            <pc:docMk/>
            <pc:sldMk cId="1371289401" sldId="343"/>
            <ac:spMk id="2" creationId="{C578DB3D-B0DC-73D0-D5B5-08FFB0A8DC93}"/>
          </ac:spMkLst>
        </pc:spChg>
        <pc:spChg chg="mod">
          <ac:chgData name="Claire Gourley" userId="0b3b964d-42e4-44c3-979d-04cd2322dae6" providerId="ADAL" clId="{B4928341-EFDD-4388-AE92-EA6DED044DE4}" dt="2025-09-22T11:31:17.170" v="1705" actId="20577"/>
          <ac:spMkLst>
            <pc:docMk/>
            <pc:sldMk cId="1371289401" sldId="343"/>
            <ac:spMk id="3" creationId="{19060875-3CDE-3B4A-8144-414605113956}"/>
          </ac:spMkLst>
        </pc:spChg>
        <pc:picChg chg="add mod">
          <ac:chgData name="Claire Gourley" userId="0b3b964d-42e4-44c3-979d-04cd2322dae6" providerId="ADAL" clId="{B4928341-EFDD-4388-AE92-EA6DED044DE4}" dt="2025-09-22T11:36:39.138" v="2021"/>
          <ac:picMkLst>
            <pc:docMk/>
            <pc:sldMk cId="1371289401" sldId="343"/>
            <ac:picMk id="11" creationId="{98D4333A-C828-8890-ECF8-7CFE9EE4B6E9}"/>
          </ac:picMkLst>
        </pc:picChg>
      </pc:sldChg>
    </pc:docChg>
  </pc:docChgLst>
  <pc:docChgLst>
    <pc:chgData name="Claire Gourley" userId="0b3b964d-42e4-44c3-979d-04cd2322dae6" providerId="ADAL" clId="{A34CAEE1-6160-4784-BC31-2F1F52E7F11F}"/>
    <pc:docChg chg="undo custSel addSld delSld modSld sldOrd">
      <pc:chgData name="Claire Gourley" userId="0b3b964d-42e4-44c3-979d-04cd2322dae6" providerId="ADAL" clId="{A34CAEE1-6160-4784-BC31-2F1F52E7F11F}" dt="2025-09-16T15:23:43.418" v="2155" actId="20577"/>
      <pc:docMkLst>
        <pc:docMk/>
      </pc:docMkLst>
      <pc:sldChg chg="modNotesTx">
        <pc:chgData name="Claire Gourley" userId="0b3b964d-42e4-44c3-979d-04cd2322dae6" providerId="ADAL" clId="{A34CAEE1-6160-4784-BC31-2F1F52E7F11F}" dt="2025-09-16T13:18:09.616" v="211" actId="20577"/>
        <pc:sldMkLst>
          <pc:docMk/>
          <pc:sldMk cId="3766172904" sldId="295"/>
        </pc:sldMkLst>
      </pc:sldChg>
      <pc:sldChg chg="modSp mod modNotesTx">
        <pc:chgData name="Claire Gourley" userId="0b3b964d-42e4-44c3-979d-04cd2322dae6" providerId="ADAL" clId="{A34CAEE1-6160-4784-BC31-2F1F52E7F11F}" dt="2025-09-16T13:19:02.905" v="313" actId="20577"/>
        <pc:sldMkLst>
          <pc:docMk/>
          <pc:sldMk cId="743246157" sldId="296"/>
        </pc:sldMkLst>
        <pc:spChg chg="mod">
          <ac:chgData name="Claire Gourley" userId="0b3b964d-42e4-44c3-979d-04cd2322dae6" providerId="ADAL" clId="{A34CAEE1-6160-4784-BC31-2F1F52E7F11F}" dt="2025-09-16T10:21:35.187" v="111" actId="20577"/>
          <ac:spMkLst>
            <pc:docMk/>
            <pc:sldMk cId="743246157" sldId="296"/>
            <ac:spMk id="2" creationId="{A1ACAB01-F251-9542-941F-2E0FF9927BD4}"/>
          </ac:spMkLst>
        </pc:spChg>
      </pc:sldChg>
      <pc:sldChg chg="del">
        <pc:chgData name="Claire Gourley" userId="0b3b964d-42e4-44c3-979d-04cd2322dae6" providerId="ADAL" clId="{A34CAEE1-6160-4784-BC31-2F1F52E7F11F}" dt="2025-09-16T13:43:49.823" v="914" actId="2696"/>
        <pc:sldMkLst>
          <pc:docMk/>
          <pc:sldMk cId="829687338" sldId="297"/>
        </pc:sldMkLst>
      </pc:sldChg>
      <pc:sldChg chg="del">
        <pc:chgData name="Claire Gourley" userId="0b3b964d-42e4-44c3-979d-04cd2322dae6" providerId="ADAL" clId="{A34CAEE1-6160-4784-BC31-2F1F52E7F11F}" dt="2025-09-16T13:43:52.144" v="915" actId="2696"/>
        <pc:sldMkLst>
          <pc:docMk/>
          <pc:sldMk cId="900821060" sldId="298"/>
        </pc:sldMkLst>
      </pc:sldChg>
      <pc:sldChg chg="modSp mod">
        <pc:chgData name="Claire Gourley" userId="0b3b964d-42e4-44c3-979d-04cd2322dae6" providerId="ADAL" clId="{A34CAEE1-6160-4784-BC31-2F1F52E7F11F}" dt="2025-09-16T15:20:56.171" v="2150" actId="20577"/>
        <pc:sldMkLst>
          <pc:docMk/>
          <pc:sldMk cId="356155535" sldId="308"/>
        </pc:sldMkLst>
        <pc:spChg chg="mod">
          <ac:chgData name="Claire Gourley" userId="0b3b964d-42e4-44c3-979d-04cd2322dae6" providerId="ADAL" clId="{A34CAEE1-6160-4784-BC31-2F1F52E7F11F}" dt="2025-09-16T15:20:56.171" v="2150" actId="20577"/>
          <ac:spMkLst>
            <pc:docMk/>
            <pc:sldMk cId="356155535" sldId="308"/>
            <ac:spMk id="3" creationId="{C17A058B-87A1-4242-87D3-B6D63FCF3E02}"/>
          </ac:spMkLst>
        </pc:spChg>
      </pc:sldChg>
      <pc:sldChg chg="modSp del mod">
        <pc:chgData name="Claire Gourley" userId="0b3b964d-42e4-44c3-979d-04cd2322dae6" providerId="ADAL" clId="{A34CAEE1-6160-4784-BC31-2F1F52E7F11F}" dt="2025-09-16T13:58:06.435" v="1111" actId="2696"/>
        <pc:sldMkLst>
          <pc:docMk/>
          <pc:sldMk cId="91721819" sldId="309"/>
        </pc:sldMkLst>
      </pc:sldChg>
      <pc:sldChg chg="del">
        <pc:chgData name="Claire Gourley" userId="0b3b964d-42e4-44c3-979d-04cd2322dae6" providerId="ADAL" clId="{A34CAEE1-6160-4784-BC31-2F1F52E7F11F}" dt="2025-09-16T14:37:17.548" v="1844" actId="2696"/>
        <pc:sldMkLst>
          <pc:docMk/>
          <pc:sldMk cId="3214261291" sldId="310"/>
        </pc:sldMkLst>
      </pc:sldChg>
      <pc:sldChg chg="del">
        <pc:chgData name="Claire Gourley" userId="0b3b964d-42e4-44c3-979d-04cd2322dae6" providerId="ADAL" clId="{A34CAEE1-6160-4784-BC31-2F1F52E7F11F}" dt="2025-09-16T13:41:23.044" v="861" actId="2696"/>
        <pc:sldMkLst>
          <pc:docMk/>
          <pc:sldMk cId="3017786153" sldId="311"/>
        </pc:sldMkLst>
      </pc:sldChg>
      <pc:sldChg chg="add del">
        <pc:chgData name="Claire Gourley" userId="0b3b964d-42e4-44c3-979d-04cd2322dae6" providerId="ADAL" clId="{A34CAEE1-6160-4784-BC31-2F1F52E7F11F}" dt="2025-09-16T13:41:27.596" v="862" actId="2696"/>
        <pc:sldMkLst>
          <pc:docMk/>
          <pc:sldMk cId="203692753" sldId="312"/>
        </pc:sldMkLst>
      </pc:sldChg>
      <pc:sldChg chg="del">
        <pc:chgData name="Claire Gourley" userId="0b3b964d-42e4-44c3-979d-04cd2322dae6" providerId="ADAL" clId="{A34CAEE1-6160-4784-BC31-2F1F52E7F11F}" dt="2025-09-16T13:41:08.902" v="857" actId="2696"/>
        <pc:sldMkLst>
          <pc:docMk/>
          <pc:sldMk cId="608193236" sldId="313"/>
        </pc:sldMkLst>
      </pc:sldChg>
      <pc:sldChg chg="del">
        <pc:chgData name="Claire Gourley" userId="0b3b964d-42e4-44c3-979d-04cd2322dae6" providerId="ADAL" clId="{A34CAEE1-6160-4784-BC31-2F1F52E7F11F}" dt="2025-09-16T13:41:05.203" v="856" actId="2696"/>
        <pc:sldMkLst>
          <pc:docMk/>
          <pc:sldMk cId="2362885837" sldId="314"/>
        </pc:sldMkLst>
      </pc:sldChg>
      <pc:sldChg chg="del">
        <pc:chgData name="Claire Gourley" userId="0b3b964d-42e4-44c3-979d-04cd2322dae6" providerId="ADAL" clId="{A34CAEE1-6160-4784-BC31-2F1F52E7F11F}" dt="2025-09-16T13:41:19.243" v="860" actId="2696"/>
        <pc:sldMkLst>
          <pc:docMk/>
          <pc:sldMk cId="1670093452" sldId="316"/>
        </pc:sldMkLst>
      </pc:sldChg>
      <pc:sldChg chg="modSp mod ord">
        <pc:chgData name="Claire Gourley" userId="0b3b964d-42e4-44c3-979d-04cd2322dae6" providerId="ADAL" clId="{A34CAEE1-6160-4784-BC31-2F1F52E7F11F}" dt="2025-09-16T15:23:15.160" v="2153" actId="20577"/>
        <pc:sldMkLst>
          <pc:docMk/>
          <pc:sldMk cId="1907306727" sldId="317"/>
        </pc:sldMkLst>
        <pc:spChg chg="mod">
          <ac:chgData name="Claire Gourley" userId="0b3b964d-42e4-44c3-979d-04cd2322dae6" providerId="ADAL" clId="{A34CAEE1-6160-4784-BC31-2F1F52E7F11F}" dt="2025-09-16T15:23:15.160" v="2153" actId="20577"/>
          <ac:spMkLst>
            <pc:docMk/>
            <pc:sldMk cId="1907306727" sldId="317"/>
            <ac:spMk id="3" creationId="{C17A058B-87A1-4242-87D3-B6D63FCF3E02}"/>
          </ac:spMkLst>
        </pc:spChg>
      </pc:sldChg>
      <pc:sldChg chg="ord">
        <pc:chgData name="Claire Gourley" userId="0b3b964d-42e4-44c3-979d-04cd2322dae6" providerId="ADAL" clId="{A34CAEE1-6160-4784-BC31-2F1F52E7F11F}" dt="2025-09-16T14:40:59.076" v="1965"/>
        <pc:sldMkLst>
          <pc:docMk/>
          <pc:sldMk cId="2465461475" sldId="321"/>
        </pc:sldMkLst>
      </pc:sldChg>
      <pc:sldChg chg="ord">
        <pc:chgData name="Claire Gourley" userId="0b3b964d-42e4-44c3-979d-04cd2322dae6" providerId="ADAL" clId="{A34CAEE1-6160-4784-BC31-2F1F52E7F11F}" dt="2025-09-16T14:37:26.153" v="1846"/>
        <pc:sldMkLst>
          <pc:docMk/>
          <pc:sldMk cId="1440255269" sldId="322"/>
        </pc:sldMkLst>
      </pc:sldChg>
      <pc:sldChg chg="del">
        <pc:chgData name="Claire Gourley" userId="0b3b964d-42e4-44c3-979d-04cd2322dae6" providerId="ADAL" clId="{A34CAEE1-6160-4784-BC31-2F1F52E7F11F}" dt="2025-09-16T13:44:05.761" v="916" actId="2696"/>
        <pc:sldMkLst>
          <pc:docMk/>
          <pc:sldMk cId="1901410109" sldId="324"/>
        </pc:sldMkLst>
      </pc:sldChg>
      <pc:sldChg chg="del">
        <pc:chgData name="Claire Gourley" userId="0b3b964d-42e4-44c3-979d-04cd2322dae6" providerId="ADAL" clId="{A34CAEE1-6160-4784-BC31-2F1F52E7F11F}" dt="2025-09-16T13:44:34.004" v="919" actId="2696"/>
        <pc:sldMkLst>
          <pc:docMk/>
          <pc:sldMk cId="915148768" sldId="325"/>
        </pc:sldMkLst>
      </pc:sldChg>
      <pc:sldChg chg="del">
        <pc:chgData name="Claire Gourley" userId="0b3b964d-42e4-44c3-979d-04cd2322dae6" providerId="ADAL" clId="{A34CAEE1-6160-4784-BC31-2F1F52E7F11F}" dt="2025-09-16T13:44:09.661" v="917" actId="2696"/>
        <pc:sldMkLst>
          <pc:docMk/>
          <pc:sldMk cId="3460552976" sldId="327"/>
        </pc:sldMkLst>
      </pc:sldChg>
      <pc:sldChg chg="modSp mod">
        <pc:chgData name="Claire Gourley" userId="0b3b964d-42e4-44c3-979d-04cd2322dae6" providerId="ADAL" clId="{A34CAEE1-6160-4784-BC31-2F1F52E7F11F}" dt="2025-09-16T15:23:43.418" v="2155" actId="20577"/>
        <pc:sldMkLst>
          <pc:docMk/>
          <pc:sldMk cId="3806355406" sldId="329"/>
        </pc:sldMkLst>
        <pc:spChg chg="mod">
          <ac:chgData name="Claire Gourley" userId="0b3b964d-42e4-44c3-979d-04cd2322dae6" providerId="ADAL" clId="{A34CAEE1-6160-4784-BC31-2F1F52E7F11F}" dt="2025-09-16T15:23:43.418" v="2155" actId="20577"/>
          <ac:spMkLst>
            <pc:docMk/>
            <pc:sldMk cId="3806355406" sldId="329"/>
            <ac:spMk id="3" creationId="{E40EBB86-C433-41B1-66A4-C8DA1E6158DC}"/>
          </ac:spMkLst>
        </pc:spChg>
      </pc:sldChg>
      <pc:sldChg chg="modSp del mod modNotesTx">
        <pc:chgData name="Claire Gourley" userId="0b3b964d-42e4-44c3-979d-04cd2322dae6" providerId="ADAL" clId="{A34CAEE1-6160-4784-BC31-2F1F52E7F11F}" dt="2025-09-16T13:45:24.554" v="968" actId="2696"/>
        <pc:sldMkLst>
          <pc:docMk/>
          <pc:sldMk cId="2961102838" sldId="331"/>
        </pc:sldMkLst>
      </pc:sldChg>
      <pc:sldChg chg="modSp add mod modNotesTx">
        <pc:chgData name="Claire Gourley" userId="0b3b964d-42e4-44c3-979d-04cd2322dae6" providerId="ADAL" clId="{A34CAEE1-6160-4784-BC31-2F1F52E7F11F}" dt="2025-09-16T14:35:00.986" v="1843" actId="20577"/>
        <pc:sldMkLst>
          <pc:docMk/>
          <pc:sldMk cId="3972184319" sldId="332"/>
        </pc:sldMkLst>
        <pc:spChg chg="mod">
          <ac:chgData name="Claire Gourley" userId="0b3b964d-42e4-44c3-979d-04cd2322dae6" providerId="ADAL" clId="{A34CAEE1-6160-4784-BC31-2F1F52E7F11F}" dt="2025-09-16T13:24:49.616" v="427" actId="20577"/>
          <ac:spMkLst>
            <pc:docMk/>
            <pc:sldMk cId="3972184319" sldId="332"/>
            <ac:spMk id="2" creationId="{6D477091-D614-00CE-7A63-77F51988233D}"/>
          </ac:spMkLst>
        </pc:spChg>
        <pc:spChg chg="mod">
          <ac:chgData name="Claire Gourley" userId="0b3b964d-42e4-44c3-979d-04cd2322dae6" providerId="ADAL" clId="{A34CAEE1-6160-4784-BC31-2F1F52E7F11F}" dt="2025-09-16T14:35:00.986" v="1843" actId="20577"/>
          <ac:spMkLst>
            <pc:docMk/>
            <pc:sldMk cId="3972184319" sldId="332"/>
            <ac:spMk id="3" creationId="{686D39B5-549E-9D1C-3129-3D5623BB18CE}"/>
          </ac:spMkLst>
        </pc:spChg>
      </pc:sldChg>
      <pc:sldChg chg="modSp add mod ord modNotesTx">
        <pc:chgData name="Claire Gourley" userId="0b3b964d-42e4-44c3-979d-04cd2322dae6" providerId="ADAL" clId="{A34CAEE1-6160-4784-BC31-2F1F52E7F11F}" dt="2025-09-16T14:40:30.090" v="1961" actId="20577"/>
        <pc:sldMkLst>
          <pc:docMk/>
          <pc:sldMk cId="969153298" sldId="333"/>
        </pc:sldMkLst>
        <pc:spChg chg="mod">
          <ac:chgData name="Claire Gourley" userId="0b3b964d-42e4-44c3-979d-04cd2322dae6" providerId="ADAL" clId="{A34CAEE1-6160-4784-BC31-2F1F52E7F11F}" dt="2025-09-16T14:40:30.090" v="1961" actId="20577"/>
          <ac:spMkLst>
            <pc:docMk/>
            <pc:sldMk cId="969153298" sldId="333"/>
            <ac:spMk id="2" creationId="{000645AB-786E-C014-E31E-2757E70A1947}"/>
          </ac:spMkLst>
        </pc:spChg>
        <pc:spChg chg="mod">
          <ac:chgData name="Claire Gourley" userId="0b3b964d-42e4-44c3-979d-04cd2322dae6" providerId="ADAL" clId="{A34CAEE1-6160-4784-BC31-2F1F52E7F11F}" dt="2025-09-16T14:29:52.580" v="1587" actId="12"/>
          <ac:spMkLst>
            <pc:docMk/>
            <pc:sldMk cId="969153298" sldId="333"/>
            <ac:spMk id="3" creationId="{2491323F-2683-336E-F648-94A1DEC28B12}"/>
          </ac:spMkLst>
        </pc:spChg>
      </pc:sldChg>
      <pc:sldChg chg="modSp add del mod">
        <pc:chgData name="Claire Gourley" userId="0b3b964d-42e4-44c3-979d-04cd2322dae6" providerId="ADAL" clId="{A34CAEE1-6160-4784-BC31-2F1F52E7F11F}" dt="2025-09-16T13:51:00.826" v="986" actId="2696"/>
        <pc:sldMkLst>
          <pc:docMk/>
          <pc:sldMk cId="2200422104" sldId="334"/>
        </pc:sldMkLst>
      </pc:sldChg>
      <pc:sldChg chg="modSp add del mod">
        <pc:chgData name="Claire Gourley" userId="0b3b964d-42e4-44c3-979d-04cd2322dae6" providerId="ADAL" clId="{A34CAEE1-6160-4784-BC31-2F1F52E7F11F}" dt="2025-09-16T13:51:04.332" v="987" actId="2696"/>
        <pc:sldMkLst>
          <pc:docMk/>
          <pc:sldMk cId="426214178" sldId="335"/>
        </pc:sldMkLst>
      </pc:sldChg>
      <pc:sldChg chg="modSp add del mod">
        <pc:chgData name="Claire Gourley" userId="0b3b964d-42e4-44c3-979d-04cd2322dae6" providerId="ADAL" clId="{A34CAEE1-6160-4784-BC31-2F1F52E7F11F}" dt="2025-09-16T13:51:28.572" v="988" actId="2696"/>
        <pc:sldMkLst>
          <pc:docMk/>
          <pc:sldMk cId="2985596040" sldId="336"/>
        </pc:sldMkLst>
      </pc:sldChg>
      <pc:sldChg chg="modSp add del mod">
        <pc:chgData name="Claire Gourley" userId="0b3b964d-42e4-44c3-979d-04cd2322dae6" providerId="ADAL" clId="{A34CAEE1-6160-4784-BC31-2F1F52E7F11F}" dt="2025-09-16T13:51:41.655" v="989" actId="2696"/>
        <pc:sldMkLst>
          <pc:docMk/>
          <pc:sldMk cId="3129490432" sldId="337"/>
        </pc:sldMkLst>
      </pc:sldChg>
      <pc:sldChg chg="modSp add mod modNotesTx">
        <pc:chgData name="Claire Gourley" userId="0b3b964d-42e4-44c3-979d-04cd2322dae6" providerId="ADAL" clId="{A34CAEE1-6160-4784-BC31-2F1F52E7F11F}" dt="2025-09-16T13:56:25.621" v="1109" actId="20577"/>
        <pc:sldMkLst>
          <pc:docMk/>
          <pc:sldMk cId="2020758096" sldId="338"/>
        </pc:sldMkLst>
        <pc:spChg chg="mod">
          <ac:chgData name="Claire Gourley" userId="0b3b964d-42e4-44c3-979d-04cd2322dae6" providerId="ADAL" clId="{A34CAEE1-6160-4784-BC31-2F1F52E7F11F}" dt="2025-09-16T13:44:53.084" v="948" actId="20577"/>
          <ac:spMkLst>
            <pc:docMk/>
            <pc:sldMk cId="2020758096" sldId="338"/>
            <ac:spMk id="2" creationId="{4B38E2B3-C12D-3A13-6442-945A12765957}"/>
          </ac:spMkLst>
        </pc:spChg>
        <pc:spChg chg="mod">
          <ac:chgData name="Claire Gourley" userId="0b3b964d-42e4-44c3-979d-04cd2322dae6" providerId="ADAL" clId="{A34CAEE1-6160-4784-BC31-2F1F52E7F11F}" dt="2025-09-16T13:55:39.433" v="1015" actId="20577"/>
          <ac:spMkLst>
            <pc:docMk/>
            <pc:sldMk cId="2020758096" sldId="338"/>
            <ac:spMk id="3" creationId="{1EE94365-6E2C-365C-2941-4F30DC4C556F}"/>
          </ac:spMkLst>
        </pc:spChg>
      </pc:sldChg>
      <pc:sldChg chg="modSp add mod modNotesTx">
        <pc:chgData name="Claire Gourley" userId="0b3b964d-42e4-44c3-979d-04cd2322dae6" providerId="ADAL" clId="{A34CAEE1-6160-4784-BC31-2F1F52E7F11F}" dt="2025-09-16T13:51:49.015" v="1004" actId="20577"/>
        <pc:sldMkLst>
          <pc:docMk/>
          <pc:sldMk cId="3731241723" sldId="339"/>
        </pc:sldMkLst>
        <pc:spChg chg="mod">
          <ac:chgData name="Claire Gourley" userId="0b3b964d-42e4-44c3-979d-04cd2322dae6" providerId="ADAL" clId="{A34CAEE1-6160-4784-BC31-2F1F52E7F11F}" dt="2025-09-16T13:51:49.015" v="1004" actId="20577"/>
          <ac:spMkLst>
            <pc:docMk/>
            <pc:sldMk cId="3731241723" sldId="339"/>
            <ac:spMk id="2" creationId="{6580D9CF-55E7-905C-3A44-DD08D4D39E82}"/>
          </ac:spMkLst>
        </pc:spChg>
      </pc:sldChg>
      <pc:sldChg chg="modSp add mod modNotesTx">
        <pc:chgData name="Claire Gourley" userId="0b3b964d-42e4-44c3-979d-04cd2322dae6" providerId="ADAL" clId="{A34CAEE1-6160-4784-BC31-2F1F52E7F11F}" dt="2025-09-16T14:39:00.257" v="1897" actId="20577"/>
        <pc:sldMkLst>
          <pc:docMk/>
          <pc:sldMk cId="2687027726" sldId="340"/>
        </pc:sldMkLst>
        <pc:spChg chg="mod">
          <ac:chgData name="Claire Gourley" userId="0b3b964d-42e4-44c3-979d-04cd2322dae6" providerId="ADAL" clId="{A34CAEE1-6160-4784-BC31-2F1F52E7F11F}" dt="2025-09-16T13:58:15.977" v="1126" actId="20577"/>
          <ac:spMkLst>
            <pc:docMk/>
            <pc:sldMk cId="2687027726" sldId="340"/>
            <ac:spMk id="2" creationId="{F9AAB1AA-6EEE-B12C-CA89-A294282B819C}"/>
          </ac:spMkLst>
        </pc:spChg>
        <pc:spChg chg="mod">
          <ac:chgData name="Claire Gourley" userId="0b3b964d-42e4-44c3-979d-04cd2322dae6" providerId="ADAL" clId="{A34CAEE1-6160-4784-BC31-2F1F52E7F11F}" dt="2025-09-16T14:05:14.889" v="1159" actId="20577"/>
          <ac:spMkLst>
            <pc:docMk/>
            <pc:sldMk cId="2687027726" sldId="340"/>
            <ac:spMk id="3" creationId="{69AFD5B2-AFBA-1016-2884-39C5D613ED38}"/>
          </ac:spMkLst>
        </pc:spChg>
      </pc:sldChg>
    </pc:docChg>
  </pc:docChgLst>
  <pc:docChgLst>
    <pc:chgData name="Dan Angell" userId="8bb2e2a8-9aef-4173-935c-62f57f11b5ac" providerId="ADAL" clId="{34A59E1C-EE9D-4100-B7C1-8E67F90C2E7A}"/>
    <pc:docChg chg="custSel modSld sldOrd">
      <pc:chgData name="Dan Angell" userId="8bb2e2a8-9aef-4173-935c-62f57f11b5ac" providerId="ADAL" clId="{34A59E1C-EE9D-4100-B7C1-8E67F90C2E7A}" dt="2025-09-24T12:26:05.943" v="54"/>
      <pc:docMkLst>
        <pc:docMk/>
      </pc:docMkLst>
      <pc:sldChg chg="modSp mod">
        <pc:chgData name="Dan Angell" userId="8bb2e2a8-9aef-4173-935c-62f57f11b5ac" providerId="ADAL" clId="{34A59E1C-EE9D-4100-B7C1-8E67F90C2E7A}" dt="2025-09-23T11:46:37.513" v="2" actId="20577"/>
        <pc:sldMkLst>
          <pc:docMk/>
          <pc:sldMk cId="3484380438" sldId="299"/>
        </pc:sldMkLst>
        <pc:spChg chg="mod">
          <ac:chgData name="Dan Angell" userId="8bb2e2a8-9aef-4173-935c-62f57f11b5ac" providerId="ADAL" clId="{34A59E1C-EE9D-4100-B7C1-8E67F90C2E7A}" dt="2025-09-23T11:46:37.513" v="2" actId="20577"/>
          <ac:spMkLst>
            <pc:docMk/>
            <pc:sldMk cId="3484380438" sldId="299"/>
            <ac:spMk id="3" creationId="{F5914C87-A563-DD44-9E2C-69C4C9B82F6A}"/>
          </ac:spMkLst>
        </pc:spChg>
      </pc:sldChg>
      <pc:sldChg chg="modSp mod">
        <pc:chgData name="Dan Angell" userId="8bb2e2a8-9aef-4173-935c-62f57f11b5ac" providerId="ADAL" clId="{34A59E1C-EE9D-4100-B7C1-8E67F90C2E7A}" dt="2025-09-23T11:48:39.151" v="35" actId="20577"/>
        <pc:sldMkLst>
          <pc:docMk/>
          <pc:sldMk cId="356155535" sldId="308"/>
        </pc:sldMkLst>
        <pc:spChg chg="mod">
          <ac:chgData name="Dan Angell" userId="8bb2e2a8-9aef-4173-935c-62f57f11b5ac" providerId="ADAL" clId="{34A59E1C-EE9D-4100-B7C1-8E67F90C2E7A}" dt="2025-09-23T11:48:39.151" v="35" actId="20577"/>
          <ac:spMkLst>
            <pc:docMk/>
            <pc:sldMk cId="356155535" sldId="308"/>
            <ac:spMk id="3" creationId="{C17A058B-87A1-4242-87D3-B6D63FCF3E02}"/>
          </ac:spMkLst>
        </pc:spChg>
      </pc:sldChg>
      <pc:sldChg chg="modSp mod">
        <pc:chgData name="Dan Angell" userId="8bb2e2a8-9aef-4173-935c-62f57f11b5ac" providerId="ADAL" clId="{34A59E1C-EE9D-4100-B7C1-8E67F90C2E7A}" dt="2025-09-23T11:46:27.262" v="1" actId="20577"/>
        <pc:sldMkLst>
          <pc:docMk/>
          <pc:sldMk cId="2465461475" sldId="321"/>
        </pc:sldMkLst>
        <pc:spChg chg="mod">
          <ac:chgData name="Dan Angell" userId="8bb2e2a8-9aef-4173-935c-62f57f11b5ac" providerId="ADAL" clId="{34A59E1C-EE9D-4100-B7C1-8E67F90C2E7A}" dt="2025-09-23T11:46:27.262" v="1" actId="20577"/>
          <ac:spMkLst>
            <pc:docMk/>
            <pc:sldMk cId="2465461475" sldId="321"/>
            <ac:spMk id="3" creationId="{56EBF97B-B7AD-8749-A02F-52E88F3C3862}"/>
          </ac:spMkLst>
        </pc:spChg>
      </pc:sldChg>
      <pc:sldChg chg="modSp mod">
        <pc:chgData name="Dan Angell" userId="8bb2e2a8-9aef-4173-935c-62f57f11b5ac" providerId="ADAL" clId="{34A59E1C-EE9D-4100-B7C1-8E67F90C2E7A}" dt="2025-09-23T11:48:16.634" v="34" actId="20577"/>
        <pc:sldMkLst>
          <pc:docMk/>
          <pc:sldMk cId="3972184319" sldId="332"/>
        </pc:sldMkLst>
        <pc:spChg chg="mod">
          <ac:chgData name="Dan Angell" userId="8bb2e2a8-9aef-4173-935c-62f57f11b5ac" providerId="ADAL" clId="{34A59E1C-EE9D-4100-B7C1-8E67F90C2E7A}" dt="2025-09-23T11:48:16.634" v="34" actId="20577"/>
          <ac:spMkLst>
            <pc:docMk/>
            <pc:sldMk cId="3972184319" sldId="332"/>
            <ac:spMk id="3" creationId="{686D39B5-549E-9D1C-3129-3D5623BB18CE}"/>
          </ac:spMkLst>
        </pc:spChg>
      </pc:sldChg>
      <pc:sldChg chg="modSp mod">
        <pc:chgData name="Dan Angell" userId="8bb2e2a8-9aef-4173-935c-62f57f11b5ac" providerId="ADAL" clId="{34A59E1C-EE9D-4100-B7C1-8E67F90C2E7A}" dt="2025-09-23T11:47:30.650" v="17" actId="20577"/>
        <pc:sldMkLst>
          <pc:docMk/>
          <pc:sldMk cId="969153298" sldId="333"/>
        </pc:sldMkLst>
        <pc:spChg chg="mod">
          <ac:chgData name="Dan Angell" userId="8bb2e2a8-9aef-4173-935c-62f57f11b5ac" providerId="ADAL" clId="{34A59E1C-EE9D-4100-B7C1-8E67F90C2E7A}" dt="2025-09-23T11:47:30.650" v="17" actId="20577"/>
          <ac:spMkLst>
            <pc:docMk/>
            <pc:sldMk cId="969153298" sldId="333"/>
            <ac:spMk id="3" creationId="{2491323F-2683-336E-F648-94A1DEC28B12}"/>
          </ac:spMkLst>
        </pc:spChg>
      </pc:sldChg>
      <pc:sldChg chg="ord">
        <pc:chgData name="Dan Angell" userId="8bb2e2a8-9aef-4173-935c-62f57f11b5ac" providerId="ADAL" clId="{34A59E1C-EE9D-4100-B7C1-8E67F90C2E7A}" dt="2025-09-24T12:26:05.943" v="54"/>
        <pc:sldMkLst>
          <pc:docMk/>
          <pc:sldMk cId="2020758096" sldId="338"/>
        </pc:sldMkLst>
      </pc:sldChg>
      <pc:sldChg chg="modSp mod">
        <pc:chgData name="Dan Angell" userId="8bb2e2a8-9aef-4173-935c-62f57f11b5ac" providerId="ADAL" clId="{34A59E1C-EE9D-4100-B7C1-8E67F90C2E7A}" dt="2025-09-24T12:24:43.727" v="52" actId="20577"/>
        <pc:sldMkLst>
          <pc:docMk/>
          <pc:sldMk cId="1371289401" sldId="343"/>
        </pc:sldMkLst>
        <pc:spChg chg="mod">
          <ac:chgData name="Dan Angell" userId="8bb2e2a8-9aef-4173-935c-62f57f11b5ac" providerId="ADAL" clId="{34A59E1C-EE9D-4100-B7C1-8E67F90C2E7A}" dt="2025-09-24T12:24:43.727" v="52" actId="20577"/>
          <ac:spMkLst>
            <pc:docMk/>
            <pc:sldMk cId="1371289401" sldId="343"/>
            <ac:spMk id="3" creationId="{19060875-3CDE-3B4A-8144-414605113956}"/>
          </ac:spMkLst>
        </pc:spChg>
      </pc:sldChg>
    </pc:docChg>
  </pc:docChgLst>
  <pc:docChgLst>
    <pc:chgData name="Marc Chandler" userId="9a3fbe4b-190d-4953-9b1d-661afe059bb0" providerId="ADAL" clId="{641742E2-8F18-4641-8B1E-4A676E8D6F7D}"/>
    <pc:docChg chg="undo custSel modSld">
      <pc:chgData name="Marc Chandler" userId="9a3fbe4b-190d-4953-9b1d-661afe059bb0" providerId="ADAL" clId="{641742E2-8F18-4641-8B1E-4A676E8D6F7D}" dt="2025-09-25T13:49:51.487" v="153" actId="20577"/>
      <pc:docMkLst>
        <pc:docMk/>
      </pc:docMkLst>
      <pc:sldChg chg="modNotesTx">
        <pc:chgData name="Marc Chandler" userId="9a3fbe4b-190d-4953-9b1d-661afe059bb0" providerId="ADAL" clId="{641742E2-8F18-4641-8B1E-4A676E8D6F7D}" dt="2025-09-24T14:17:25.019" v="145" actId="20577"/>
        <pc:sldMkLst>
          <pc:docMk/>
          <pc:sldMk cId="3766172904" sldId="295"/>
        </pc:sldMkLst>
      </pc:sldChg>
      <pc:sldChg chg="modNotesTx">
        <pc:chgData name="Marc Chandler" userId="9a3fbe4b-190d-4953-9b1d-661afe059bb0" providerId="ADAL" clId="{641742E2-8F18-4641-8B1E-4A676E8D6F7D}" dt="2025-09-24T14:17:17.518" v="143" actId="20577"/>
        <pc:sldMkLst>
          <pc:docMk/>
          <pc:sldMk cId="743246157" sldId="296"/>
        </pc:sldMkLst>
      </pc:sldChg>
      <pc:sldChg chg="modSp mod modNotesTx">
        <pc:chgData name="Marc Chandler" userId="9a3fbe4b-190d-4953-9b1d-661afe059bb0" providerId="ADAL" clId="{641742E2-8F18-4641-8B1E-4A676E8D6F7D}" dt="2025-09-25T13:49:40.784" v="149" actId="20577"/>
        <pc:sldMkLst>
          <pc:docMk/>
          <pc:sldMk cId="3484380438" sldId="299"/>
        </pc:sldMkLst>
        <pc:spChg chg="mod">
          <ac:chgData name="Marc Chandler" userId="9a3fbe4b-190d-4953-9b1d-661afe059bb0" providerId="ADAL" clId="{641742E2-8F18-4641-8B1E-4A676E8D6F7D}" dt="2025-09-24T13:59:56.498" v="3" actId="2711"/>
          <ac:spMkLst>
            <pc:docMk/>
            <pc:sldMk cId="3484380438" sldId="299"/>
            <ac:spMk id="2" creationId="{91AA0193-FEC3-6240-BDF9-33C9C4655126}"/>
          </ac:spMkLst>
        </pc:spChg>
        <pc:spChg chg="mod">
          <ac:chgData name="Marc Chandler" userId="9a3fbe4b-190d-4953-9b1d-661afe059bb0" providerId="ADAL" clId="{641742E2-8F18-4641-8B1E-4A676E8D6F7D}" dt="2025-09-25T13:49:40.784" v="149" actId="20577"/>
          <ac:spMkLst>
            <pc:docMk/>
            <pc:sldMk cId="3484380438" sldId="299"/>
            <ac:spMk id="3" creationId="{F5914C87-A563-DD44-9E2C-69C4C9B82F6A}"/>
          </ac:spMkLst>
        </pc:spChg>
      </pc:sldChg>
      <pc:sldChg chg="modSp mod modNotesTx">
        <pc:chgData name="Marc Chandler" userId="9a3fbe4b-190d-4953-9b1d-661afe059bb0" providerId="ADAL" clId="{641742E2-8F18-4641-8B1E-4A676E8D6F7D}" dt="2025-09-25T13:49:51.487" v="153" actId="20577"/>
        <pc:sldMkLst>
          <pc:docMk/>
          <pc:sldMk cId="356155535" sldId="308"/>
        </pc:sldMkLst>
        <pc:spChg chg="mod">
          <ac:chgData name="Marc Chandler" userId="9a3fbe4b-190d-4953-9b1d-661afe059bb0" providerId="ADAL" clId="{641742E2-8F18-4641-8B1E-4A676E8D6F7D}" dt="2025-09-25T13:49:44.787" v="151" actId="20577"/>
          <ac:spMkLst>
            <pc:docMk/>
            <pc:sldMk cId="356155535" sldId="308"/>
            <ac:spMk id="2" creationId="{5E39CE4D-BD40-8B40-AE61-1B78B7EEE410}"/>
          </ac:spMkLst>
        </pc:spChg>
        <pc:spChg chg="mod">
          <ac:chgData name="Marc Chandler" userId="9a3fbe4b-190d-4953-9b1d-661afe059bb0" providerId="ADAL" clId="{641742E2-8F18-4641-8B1E-4A676E8D6F7D}" dt="2025-09-25T13:49:51.487" v="153" actId="20577"/>
          <ac:spMkLst>
            <pc:docMk/>
            <pc:sldMk cId="356155535" sldId="308"/>
            <ac:spMk id="3" creationId="{C17A058B-87A1-4242-87D3-B6D63FCF3E02}"/>
          </ac:spMkLst>
        </pc:spChg>
      </pc:sldChg>
      <pc:sldChg chg="addSp delSp modSp mod modNotesTx">
        <pc:chgData name="Marc Chandler" userId="9a3fbe4b-190d-4953-9b1d-661afe059bb0" providerId="ADAL" clId="{641742E2-8F18-4641-8B1E-4A676E8D6F7D}" dt="2025-09-24T14:16:37.348" v="136" actId="20577"/>
        <pc:sldMkLst>
          <pc:docMk/>
          <pc:sldMk cId="1907306727" sldId="317"/>
        </pc:sldMkLst>
        <pc:spChg chg="mod">
          <ac:chgData name="Marc Chandler" userId="9a3fbe4b-190d-4953-9b1d-661afe059bb0" providerId="ADAL" clId="{641742E2-8F18-4641-8B1E-4A676E8D6F7D}" dt="2025-09-24T14:09:23.289" v="67" actId="20577"/>
          <ac:spMkLst>
            <pc:docMk/>
            <pc:sldMk cId="1907306727" sldId="317"/>
            <ac:spMk id="3" creationId="{C17A058B-87A1-4242-87D3-B6D63FCF3E02}"/>
          </ac:spMkLst>
        </pc:spChg>
        <pc:picChg chg="add mod ord">
          <ac:chgData name="Marc Chandler" userId="9a3fbe4b-190d-4953-9b1d-661afe059bb0" providerId="ADAL" clId="{641742E2-8F18-4641-8B1E-4A676E8D6F7D}" dt="2025-09-24T14:06:11.455" v="30" actId="14100"/>
          <ac:picMkLst>
            <pc:docMk/>
            <pc:sldMk cId="1907306727" sldId="317"/>
            <ac:picMk id="6" creationId="{FA4F32E8-AEDC-DA4D-09AB-5A3DDACE6966}"/>
          </ac:picMkLst>
        </pc:picChg>
      </pc:sldChg>
      <pc:sldChg chg="modNotesTx">
        <pc:chgData name="Marc Chandler" userId="9a3fbe4b-190d-4953-9b1d-661afe059bb0" providerId="ADAL" clId="{641742E2-8F18-4641-8B1E-4A676E8D6F7D}" dt="2025-09-24T14:16:52.049" v="139" actId="20577"/>
        <pc:sldMkLst>
          <pc:docMk/>
          <pc:sldMk cId="865913969" sldId="320"/>
        </pc:sldMkLst>
      </pc:sldChg>
      <pc:sldChg chg="modSp mod modNotesTx">
        <pc:chgData name="Marc Chandler" userId="9a3fbe4b-190d-4953-9b1d-661afe059bb0" providerId="ADAL" clId="{641742E2-8F18-4641-8B1E-4A676E8D6F7D}" dt="2025-09-24T14:16:32.479" v="135" actId="20577"/>
        <pc:sldMkLst>
          <pc:docMk/>
          <pc:sldMk cId="2465461475" sldId="321"/>
        </pc:sldMkLst>
        <pc:spChg chg="mod">
          <ac:chgData name="Marc Chandler" userId="9a3fbe4b-190d-4953-9b1d-661afe059bb0" providerId="ADAL" clId="{641742E2-8F18-4641-8B1E-4A676E8D6F7D}" dt="2025-09-24T14:12:12.316" v="111" actId="20577"/>
          <ac:spMkLst>
            <pc:docMk/>
            <pc:sldMk cId="2465461475" sldId="321"/>
            <ac:spMk id="2" creationId="{6C1D50FE-FE34-6545-9541-6DB703605EFF}"/>
          </ac:spMkLst>
        </pc:spChg>
        <pc:spChg chg="mod">
          <ac:chgData name="Marc Chandler" userId="9a3fbe4b-190d-4953-9b1d-661afe059bb0" providerId="ADAL" clId="{641742E2-8F18-4641-8B1E-4A676E8D6F7D}" dt="2025-09-24T14:11:17.370" v="88" actId="20577"/>
          <ac:spMkLst>
            <pc:docMk/>
            <pc:sldMk cId="2465461475" sldId="321"/>
            <ac:spMk id="3" creationId="{56EBF97B-B7AD-8749-A02F-52E88F3C3862}"/>
          </ac:spMkLst>
        </pc:spChg>
      </pc:sldChg>
      <pc:sldChg chg="modSp mod modNotesTx">
        <pc:chgData name="Marc Chandler" userId="9a3fbe4b-190d-4953-9b1d-661afe059bb0" providerId="ADAL" clId="{641742E2-8F18-4641-8B1E-4A676E8D6F7D}" dt="2025-09-24T14:16:08.765" v="130" actId="20577"/>
        <pc:sldMkLst>
          <pc:docMk/>
          <pc:sldMk cId="2850275334" sldId="323"/>
        </pc:sldMkLst>
        <pc:spChg chg="mod">
          <ac:chgData name="Marc Chandler" userId="9a3fbe4b-190d-4953-9b1d-661afe059bb0" providerId="ADAL" clId="{641742E2-8F18-4641-8B1E-4A676E8D6F7D}" dt="2025-09-24T14:14:16.492" v="123" actId="20577"/>
          <ac:spMkLst>
            <pc:docMk/>
            <pc:sldMk cId="2850275334" sldId="323"/>
            <ac:spMk id="2" creationId="{5E39CE4D-BD40-8B40-AE61-1B78B7EEE410}"/>
          </ac:spMkLst>
        </pc:spChg>
      </pc:sldChg>
      <pc:sldChg chg="modNotesTx">
        <pc:chgData name="Marc Chandler" userId="9a3fbe4b-190d-4953-9b1d-661afe059bb0" providerId="ADAL" clId="{641742E2-8F18-4641-8B1E-4A676E8D6F7D}" dt="2025-09-24T14:16:17.188" v="132" actId="20577"/>
        <pc:sldMkLst>
          <pc:docMk/>
          <pc:sldMk cId="3806355406" sldId="329"/>
        </pc:sldMkLst>
      </pc:sldChg>
      <pc:sldChg chg="modNotesTx">
        <pc:chgData name="Marc Chandler" userId="9a3fbe4b-190d-4953-9b1d-661afe059bb0" providerId="ADAL" clId="{641742E2-8F18-4641-8B1E-4A676E8D6F7D}" dt="2025-09-24T14:16:24.559" v="133" actId="20577"/>
        <pc:sldMkLst>
          <pc:docMk/>
          <pc:sldMk cId="3972184319" sldId="332"/>
        </pc:sldMkLst>
      </pc:sldChg>
      <pc:sldChg chg="modSp mod modNotesTx">
        <pc:chgData name="Marc Chandler" userId="9a3fbe4b-190d-4953-9b1d-661afe059bb0" providerId="ADAL" clId="{641742E2-8F18-4641-8B1E-4A676E8D6F7D}" dt="2025-09-24T14:16:41.968" v="137" actId="20577"/>
        <pc:sldMkLst>
          <pc:docMk/>
          <pc:sldMk cId="969153298" sldId="333"/>
        </pc:sldMkLst>
        <pc:spChg chg="mod">
          <ac:chgData name="Marc Chandler" userId="9a3fbe4b-190d-4953-9b1d-661afe059bb0" providerId="ADAL" clId="{641742E2-8F18-4641-8B1E-4A676E8D6F7D}" dt="2025-09-24T14:04:06.062" v="25" actId="33524"/>
          <ac:spMkLst>
            <pc:docMk/>
            <pc:sldMk cId="969153298" sldId="333"/>
            <ac:spMk id="3" creationId="{2491323F-2683-336E-F648-94A1DEC28B12}"/>
          </ac:spMkLst>
        </pc:spChg>
      </pc:sldChg>
      <pc:sldChg chg="modNotesTx">
        <pc:chgData name="Marc Chandler" userId="9a3fbe4b-190d-4953-9b1d-661afe059bb0" providerId="ADAL" clId="{641742E2-8F18-4641-8B1E-4A676E8D6F7D}" dt="2025-09-24T14:15:55.279" v="128" actId="20577"/>
        <pc:sldMkLst>
          <pc:docMk/>
          <pc:sldMk cId="2020758096" sldId="338"/>
        </pc:sldMkLst>
      </pc:sldChg>
      <pc:sldChg chg="modNotesTx">
        <pc:chgData name="Marc Chandler" userId="9a3fbe4b-190d-4953-9b1d-661afe059bb0" providerId="ADAL" clId="{641742E2-8F18-4641-8B1E-4A676E8D6F7D}" dt="2025-09-24T14:15:50.274" v="127" actId="20577"/>
        <pc:sldMkLst>
          <pc:docMk/>
          <pc:sldMk cId="3731241723" sldId="339"/>
        </pc:sldMkLst>
      </pc:sldChg>
      <pc:sldChg chg="modNotesTx">
        <pc:chgData name="Marc Chandler" userId="9a3fbe4b-190d-4953-9b1d-661afe059bb0" providerId="ADAL" clId="{641742E2-8F18-4641-8B1E-4A676E8D6F7D}" dt="2025-09-24T14:16:45.566" v="138" actId="20577"/>
        <pc:sldMkLst>
          <pc:docMk/>
          <pc:sldMk cId="2687027726" sldId="340"/>
        </pc:sldMkLst>
      </pc:sldChg>
      <pc:sldChg chg="modSp mod modNotesTx">
        <pc:chgData name="Marc Chandler" userId="9a3fbe4b-190d-4953-9b1d-661afe059bb0" providerId="ADAL" clId="{641742E2-8F18-4641-8B1E-4A676E8D6F7D}" dt="2025-09-24T14:16:28.623" v="134" actId="20577"/>
        <pc:sldMkLst>
          <pc:docMk/>
          <pc:sldMk cId="664336954" sldId="341"/>
        </pc:sldMkLst>
        <pc:spChg chg="mod">
          <ac:chgData name="Marc Chandler" userId="9a3fbe4b-190d-4953-9b1d-661afe059bb0" providerId="ADAL" clId="{641742E2-8F18-4641-8B1E-4A676E8D6F7D}" dt="2025-09-24T14:11:54.362" v="98" actId="20577"/>
          <ac:spMkLst>
            <pc:docMk/>
            <pc:sldMk cId="664336954" sldId="341"/>
            <ac:spMk id="2" creationId="{8A66A098-281D-14F3-1F21-9A6C8FB51E75}"/>
          </ac:spMkLst>
        </pc:spChg>
        <pc:spChg chg="mod">
          <ac:chgData name="Marc Chandler" userId="9a3fbe4b-190d-4953-9b1d-661afe059bb0" providerId="ADAL" clId="{641742E2-8F18-4641-8B1E-4A676E8D6F7D}" dt="2025-09-24T14:11:35.945" v="94" actId="20577"/>
          <ac:spMkLst>
            <pc:docMk/>
            <pc:sldMk cId="664336954" sldId="341"/>
            <ac:spMk id="3" creationId="{4081570E-390C-AB00-72F0-7AC891730DB7}"/>
          </ac:spMkLst>
        </pc:spChg>
      </pc:sldChg>
      <pc:sldChg chg="modSp mod modNotesTx">
        <pc:chgData name="Marc Chandler" userId="9a3fbe4b-190d-4953-9b1d-661afe059bb0" providerId="ADAL" clId="{641742E2-8F18-4641-8B1E-4A676E8D6F7D}" dt="2025-09-24T14:16:12.449" v="131" actId="20577"/>
        <pc:sldMkLst>
          <pc:docMk/>
          <pc:sldMk cId="817873745" sldId="342"/>
        </pc:sldMkLst>
        <pc:spChg chg="mod">
          <ac:chgData name="Marc Chandler" userId="9a3fbe4b-190d-4953-9b1d-661afe059bb0" providerId="ADAL" clId="{641742E2-8F18-4641-8B1E-4A676E8D6F7D}" dt="2025-09-24T14:12:40.938" v="117" actId="20577"/>
          <ac:spMkLst>
            <pc:docMk/>
            <pc:sldMk cId="817873745" sldId="342"/>
            <ac:spMk id="2" creationId="{23F287CC-853A-C4DD-6164-7DC69E25FFAC}"/>
          </ac:spMkLst>
        </pc:spChg>
        <pc:spChg chg="mod">
          <ac:chgData name="Marc Chandler" userId="9a3fbe4b-190d-4953-9b1d-661afe059bb0" providerId="ADAL" clId="{641742E2-8F18-4641-8B1E-4A676E8D6F7D}" dt="2025-09-24T14:14:03.592" v="119" actId="20577"/>
          <ac:spMkLst>
            <pc:docMk/>
            <pc:sldMk cId="817873745" sldId="342"/>
            <ac:spMk id="3" creationId="{A7DCC29A-90DF-61B1-A163-2E870A567C77}"/>
          </ac:spMkLst>
        </pc:spChg>
      </pc:sldChg>
      <pc:sldChg chg="modSp mod modNotesTx">
        <pc:chgData name="Marc Chandler" userId="9a3fbe4b-190d-4953-9b1d-661afe059bb0" providerId="ADAL" clId="{641742E2-8F18-4641-8B1E-4A676E8D6F7D}" dt="2025-09-24T14:15:59.777" v="129" actId="20577"/>
        <pc:sldMkLst>
          <pc:docMk/>
          <pc:sldMk cId="1371289401" sldId="343"/>
        </pc:sldMkLst>
        <pc:spChg chg="mod">
          <ac:chgData name="Marc Chandler" userId="9a3fbe4b-190d-4953-9b1d-661afe059bb0" providerId="ADAL" clId="{641742E2-8F18-4641-8B1E-4A676E8D6F7D}" dt="2025-09-24T14:14:32.136" v="125" actId="20577"/>
          <ac:spMkLst>
            <pc:docMk/>
            <pc:sldMk cId="1371289401" sldId="343"/>
            <ac:spMk id="2" creationId="{C578DB3D-B0DC-73D0-D5B5-08FFB0A8DC93}"/>
          </ac:spMkLst>
        </pc:spChg>
        <pc:spChg chg="mod">
          <ac:chgData name="Marc Chandler" userId="9a3fbe4b-190d-4953-9b1d-661afe059bb0" providerId="ADAL" clId="{641742E2-8F18-4641-8B1E-4A676E8D6F7D}" dt="2025-09-24T14:14:54.313" v="126" actId="1076"/>
          <ac:spMkLst>
            <pc:docMk/>
            <pc:sldMk cId="1371289401" sldId="343"/>
            <ac:spMk id="3" creationId="{19060875-3CDE-3B4A-8144-414605113956}"/>
          </ac:spMkLst>
        </pc:spChg>
      </pc:sldChg>
    </pc:docChg>
  </pc:docChgLst>
  <pc:docChgLst>
    <pc:chgData name="Jack Mills" userId="6630170b-5158-4241-a927-77070f54099a" providerId="ADAL" clId="{00AA4110-E382-4326-9CD4-32FD92F536FA}"/>
    <pc:docChg chg="custSel modSld">
      <pc:chgData name="Jack Mills" userId="6630170b-5158-4241-a927-77070f54099a" providerId="ADAL" clId="{00AA4110-E382-4326-9CD4-32FD92F536FA}" dt="2025-10-02T11:18:56.012" v="33" actId="368"/>
      <pc:docMkLst>
        <pc:docMk/>
      </pc:docMkLst>
      <pc:sldChg chg="modNotes">
        <pc:chgData name="Jack Mills" userId="6630170b-5158-4241-a927-77070f54099a" providerId="ADAL" clId="{00AA4110-E382-4326-9CD4-32FD92F536FA}" dt="2025-10-02T11:18:55.965" v="1" actId="368"/>
        <pc:sldMkLst>
          <pc:docMk/>
          <pc:sldMk cId="3766172904" sldId="295"/>
        </pc:sldMkLst>
      </pc:sldChg>
      <pc:sldChg chg="modNotes">
        <pc:chgData name="Jack Mills" userId="6630170b-5158-4241-a927-77070f54099a" providerId="ADAL" clId="{00AA4110-E382-4326-9CD4-32FD92F536FA}" dt="2025-10-02T11:18:55.965" v="3" actId="368"/>
        <pc:sldMkLst>
          <pc:docMk/>
          <pc:sldMk cId="743246157" sldId="296"/>
        </pc:sldMkLst>
      </pc:sldChg>
      <pc:sldChg chg="modNotes">
        <pc:chgData name="Jack Mills" userId="6630170b-5158-4241-a927-77070f54099a" providerId="ADAL" clId="{00AA4110-E382-4326-9CD4-32FD92F536FA}" dt="2025-10-02T11:18:55.965" v="5" actId="368"/>
        <pc:sldMkLst>
          <pc:docMk/>
          <pc:sldMk cId="3484380438" sldId="299"/>
        </pc:sldMkLst>
      </pc:sldChg>
      <pc:sldChg chg="modNotes">
        <pc:chgData name="Jack Mills" userId="6630170b-5158-4241-a927-77070f54099a" providerId="ADAL" clId="{00AA4110-E382-4326-9CD4-32FD92F536FA}" dt="2025-10-02T11:18:55.965" v="7" actId="368"/>
        <pc:sldMkLst>
          <pc:docMk/>
          <pc:sldMk cId="356155535" sldId="308"/>
        </pc:sldMkLst>
      </pc:sldChg>
      <pc:sldChg chg="modNotes">
        <pc:chgData name="Jack Mills" userId="6630170b-5158-4241-a927-77070f54099a" providerId="ADAL" clId="{00AA4110-E382-4326-9CD4-32FD92F536FA}" dt="2025-10-02T11:18:55.980" v="15" actId="368"/>
        <pc:sldMkLst>
          <pc:docMk/>
          <pc:sldMk cId="1907306727" sldId="317"/>
        </pc:sldMkLst>
      </pc:sldChg>
      <pc:sldChg chg="modNotes">
        <pc:chgData name="Jack Mills" userId="6630170b-5158-4241-a927-77070f54099a" providerId="ADAL" clId="{00AA4110-E382-4326-9CD4-32FD92F536FA}" dt="2025-10-02T11:18:55.980" v="9" actId="368"/>
        <pc:sldMkLst>
          <pc:docMk/>
          <pc:sldMk cId="865913969" sldId="320"/>
        </pc:sldMkLst>
      </pc:sldChg>
      <pc:sldChg chg="modNotes">
        <pc:chgData name="Jack Mills" userId="6630170b-5158-4241-a927-77070f54099a" providerId="ADAL" clId="{00AA4110-E382-4326-9CD4-32FD92F536FA}" dt="2025-10-02T11:18:55.980" v="17" actId="368"/>
        <pc:sldMkLst>
          <pc:docMk/>
          <pc:sldMk cId="2465461475" sldId="321"/>
        </pc:sldMkLst>
      </pc:sldChg>
      <pc:sldChg chg="modNotes">
        <pc:chgData name="Jack Mills" userId="6630170b-5158-4241-a927-77070f54099a" providerId="ADAL" clId="{00AA4110-E382-4326-9CD4-32FD92F536FA}" dt="2025-10-02T11:18:56.012" v="27" actId="368"/>
        <pc:sldMkLst>
          <pc:docMk/>
          <pc:sldMk cId="2850275334" sldId="323"/>
        </pc:sldMkLst>
      </pc:sldChg>
      <pc:sldChg chg="modNotes">
        <pc:chgData name="Jack Mills" userId="6630170b-5158-4241-a927-77070f54099a" providerId="ADAL" clId="{00AA4110-E382-4326-9CD4-32FD92F536FA}" dt="2025-10-02T11:18:55.997" v="23" actId="368"/>
        <pc:sldMkLst>
          <pc:docMk/>
          <pc:sldMk cId="3806355406" sldId="329"/>
        </pc:sldMkLst>
      </pc:sldChg>
      <pc:sldChg chg="modNotes">
        <pc:chgData name="Jack Mills" userId="6630170b-5158-4241-a927-77070f54099a" providerId="ADAL" clId="{00AA4110-E382-4326-9CD4-32FD92F536FA}" dt="2025-10-02T11:18:55.997" v="21" actId="368"/>
        <pc:sldMkLst>
          <pc:docMk/>
          <pc:sldMk cId="3972184319" sldId="332"/>
        </pc:sldMkLst>
      </pc:sldChg>
      <pc:sldChg chg="modNotes">
        <pc:chgData name="Jack Mills" userId="6630170b-5158-4241-a927-77070f54099a" providerId="ADAL" clId="{00AA4110-E382-4326-9CD4-32FD92F536FA}" dt="2025-10-02T11:18:55.980" v="13" actId="368"/>
        <pc:sldMkLst>
          <pc:docMk/>
          <pc:sldMk cId="969153298" sldId="333"/>
        </pc:sldMkLst>
      </pc:sldChg>
      <pc:sldChg chg="modNotes">
        <pc:chgData name="Jack Mills" userId="6630170b-5158-4241-a927-77070f54099a" providerId="ADAL" clId="{00AA4110-E382-4326-9CD4-32FD92F536FA}" dt="2025-10-02T11:18:56.012" v="31" actId="368"/>
        <pc:sldMkLst>
          <pc:docMk/>
          <pc:sldMk cId="2020758096" sldId="338"/>
        </pc:sldMkLst>
      </pc:sldChg>
      <pc:sldChg chg="modNotes">
        <pc:chgData name="Jack Mills" userId="6630170b-5158-4241-a927-77070f54099a" providerId="ADAL" clId="{00AA4110-E382-4326-9CD4-32FD92F536FA}" dt="2025-10-02T11:18:56.012" v="33" actId="368"/>
        <pc:sldMkLst>
          <pc:docMk/>
          <pc:sldMk cId="3731241723" sldId="339"/>
        </pc:sldMkLst>
      </pc:sldChg>
      <pc:sldChg chg="modNotes">
        <pc:chgData name="Jack Mills" userId="6630170b-5158-4241-a927-77070f54099a" providerId="ADAL" clId="{00AA4110-E382-4326-9CD4-32FD92F536FA}" dt="2025-10-02T11:18:55.980" v="11" actId="368"/>
        <pc:sldMkLst>
          <pc:docMk/>
          <pc:sldMk cId="2687027726" sldId="340"/>
        </pc:sldMkLst>
      </pc:sldChg>
      <pc:sldChg chg="modNotes">
        <pc:chgData name="Jack Mills" userId="6630170b-5158-4241-a927-77070f54099a" providerId="ADAL" clId="{00AA4110-E382-4326-9CD4-32FD92F536FA}" dt="2025-10-02T11:18:55.997" v="19" actId="368"/>
        <pc:sldMkLst>
          <pc:docMk/>
          <pc:sldMk cId="664336954" sldId="341"/>
        </pc:sldMkLst>
      </pc:sldChg>
      <pc:sldChg chg="modNotes">
        <pc:chgData name="Jack Mills" userId="6630170b-5158-4241-a927-77070f54099a" providerId="ADAL" clId="{00AA4110-E382-4326-9CD4-32FD92F536FA}" dt="2025-10-02T11:18:55.997" v="25" actId="368"/>
        <pc:sldMkLst>
          <pc:docMk/>
          <pc:sldMk cId="817873745" sldId="342"/>
        </pc:sldMkLst>
      </pc:sldChg>
      <pc:sldChg chg="modNotes">
        <pc:chgData name="Jack Mills" userId="6630170b-5158-4241-a927-77070f54099a" providerId="ADAL" clId="{00AA4110-E382-4326-9CD4-32FD92F536FA}" dt="2025-10-02T11:18:56.012" v="29" actId="368"/>
        <pc:sldMkLst>
          <pc:docMk/>
          <pc:sldMk cId="1371289401" sldId="343"/>
        </pc:sldMkLst>
      </pc:sldChg>
    </pc:docChg>
  </pc:docChgLst>
  <pc:docChgLst>
    <pc:chgData name="Cheryl Cameron" userId="S::cherylcameron@ncfe.org.uk::947d08dd-f6df-41c9-be1e-1528044783c0" providerId="AD" clId="Web-{3C54315C-266A-D34B-CED9-F5507D6B017A}"/>
    <pc:docChg chg="addSld modSld">
      <pc:chgData name="Cheryl Cameron" userId="S::cherylcameron@ncfe.org.uk::947d08dd-f6df-41c9-be1e-1528044783c0" providerId="AD" clId="Web-{3C54315C-266A-D34B-CED9-F5507D6B017A}" dt="2025-09-18T15:55:14.067" v="5516"/>
      <pc:docMkLst>
        <pc:docMk/>
      </pc:docMkLst>
      <pc:sldChg chg="addSp modSp modNotes">
        <pc:chgData name="Cheryl Cameron" userId="S::cherylcameron@ncfe.org.uk::947d08dd-f6df-41c9-be1e-1528044783c0" providerId="AD" clId="Web-{3C54315C-266A-D34B-CED9-F5507D6B017A}" dt="2025-09-18T15:04:20.767" v="2179"/>
        <pc:sldMkLst>
          <pc:docMk/>
          <pc:sldMk cId="1907306727" sldId="317"/>
        </pc:sldMkLst>
      </pc:sldChg>
      <pc:sldChg chg="modSp modNotes">
        <pc:chgData name="Cheryl Cameron" userId="S::cherylcameron@ncfe.org.uk::947d08dd-f6df-41c9-be1e-1528044783c0" providerId="AD" clId="Web-{3C54315C-266A-D34B-CED9-F5507D6B017A}" dt="2025-09-18T15:29:02.943" v="3325" actId="20577"/>
        <pc:sldMkLst>
          <pc:docMk/>
          <pc:sldMk cId="2465461475" sldId="321"/>
        </pc:sldMkLst>
        <pc:spChg chg="mod">
          <ac:chgData name="Cheryl Cameron" userId="S::cherylcameron@ncfe.org.uk::947d08dd-f6df-41c9-be1e-1528044783c0" providerId="AD" clId="Web-{3C54315C-266A-D34B-CED9-F5507D6B017A}" dt="2025-09-18T15:06:55.854" v="2387" actId="20577"/>
          <ac:spMkLst>
            <pc:docMk/>
            <pc:sldMk cId="2465461475" sldId="321"/>
            <ac:spMk id="2" creationId="{6C1D50FE-FE34-6545-9541-6DB703605EFF}"/>
          </ac:spMkLst>
        </pc:spChg>
        <pc:spChg chg="mod">
          <ac:chgData name="Cheryl Cameron" userId="S::cherylcameron@ncfe.org.uk::947d08dd-f6df-41c9-be1e-1528044783c0" providerId="AD" clId="Web-{3C54315C-266A-D34B-CED9-F5507D6B017A}" dt="2025-09-18T15:29:02.943" v="3325" actId="20577"/>
          <ac:spMkLst>
            <pc:docMk/>
            <pc:sldMk cId="2465461475" sldId="321"/>
            <ac:spMk id="3" creationId="{56EBF97B-B7AD-8749-A02F-52E88F3C3862}"/>
          </ac:spMkLst>
        </pc:spChg>
      </pc:sldChg>
      <pc:sldChg chg="modSp modNotes">
        <pc:chgData name="Cheryl Cameron" userId="S::cherylcameron@ncfe.org.uk::947d08dd-f6df-41c9-be1e-1528044783c0" providerId="AD" clId="Web-{3C54315C-266A-D34B-CED9-F5507D6B017A}" dt="2025-09-18T15:55:14.067" v="5516"/>
        <pc:sldMkLst>
          <pc:docMk/>
          <pc:sldMk cId="2850275334" sldId="323"/>
        </pc:sldMkLst>
        <pc:spChg chg="mod">
          <ac:chgData name="Cheryl Cameron" userId="S::cherylcameron@ncfe.org.uk::947d08dd-f6df-41c9-be1e-1528044783c0" providerId="AD" clId="Web-{3C54315C-266A-D34B-CED9-F5507D6B017A}" dt="2025-09-18T15:46:58.165" v="5066" actId="20577"/>
          <ac:spMkLst>
            <pc:docMk/>
            <pc:sldMk cId="2850275334" sldId="323"/>
            <ac:spMk id="2" creationId="{5E39CE4D-BD40-8B40-AE61-1B78B7EEE410}"/>
          </ac:spMkLst>
        </pc:spChg>
        <pc:spChg chg="mod">
          <ac:chgData name="Cheryl Cameron" userId="S::cherylcameron@ncfe.org.uk::947d08dd-f6df-41c9-be1e-1528044783c0" providerId="AD" clId="Web-{3C54315C-266A-D34B-CED9-F5507D6B017A}" dt="2025-09-18T15:50:05.185" v="5383" actId="20577"/>
          <ac:spMkLst>
            <pc:docMk/>
            <pc:sldMk cId="2850275334" sldId="323"/>
            <ac:spMk id="3" creationId="{C17A058B-87A1-4242-87D3-B6D63FCF3E02}"/>
          </ac:spMkLst>
        </pc:spChg>
      </pc:sldChg>
      <pc:sldChg chg="modSp modNotes">
        <pc:chgData name="Cheryl Cameron" userId="S::cherylcameron@ncfe.org.uk::947d08dd-f6df-41c9-be1e-1528044783c0" providerId="AD" clId="Web-{3C54315C-266A-D34B-CED9-F5507D6B017A}" dt="2025-09-18T15:42:25.782" v="4631"/>
        <pc:sldMkLst>
          <pc:docMk/>
          <pc:sldMk cId="3806355406" sldId="329"/>
        </pc:sldMkLst>
        <pc:spChg chg="mod">
          <ac:chgData name="Cheryl Cameron" userId="S::cherylcameron@ncfe.org.uk::947d08dd-f6df-41c9-be1e-1528044783c0" providerId="AD" clId="Web-{3C54315C-266A-D34B-CED9-F5507D6B017A}" dt="2025-09-18T15:40:50.153" v="4397" actId="20577"/>
          <ac:spMkLst>
            <pc:docMk/>
            <pc:sldMk cId="3806355406" sldId="329"/>
            <ac:spMk id="3" creationId="{E40EBB86-C433-41B1-66A4-C8DA1E6158DC}"/>
          </ac:spMkLst>
        </pc:spChg>
      </pc:sldChg>
      <pc:sldChg chg="modSp add replId modNotes">
        <pc:chgData name="Cheryl Cameron" userId="S::cherylcameron@ncfe.org.uk::947d08dd-f6df-41c9-be1e-1528044783c0" providerId="AD" clId="Web-{3C54315C-266A-D34B-CED9-F5507D6B017A}" dt="2025-09-18T15:35:25.910" v="4279"/>
        <pc:sldMkLst>
          <pc:docMk/>
          <pc:sldMk cId="664336954" sldId="341"/>
        </pc:sldMkLst>
        <pc:spChg chg="mod">
          <ac:chgData name="Cheryl Cameron" userId="S::cherylcameron@ncfe.org.uk::947d08dd-f6df-41c9-be1e-1528044783c0" providerId="AD" clId="Web-{3C54315C-266A-D34B-CED9-F5507D6B017A}" dt="2025-09-18T15:23:18.088" v="2789" actId="20577"/>
          <ac:spMkLst>
            <pc:docMk/>
            <pc:sldMk cId="664336954" sldId="341"/>
            <ac:spMk id="2" creationId="{8A66A098-281D-14F3-1F21-9A6C8FB51E75}"/>
          </ac:spMkLst>
        </pc:spChg>
        <pc:spChg chg="mod">
          <ac:chgData name="Cheryl Cameron" userId="S::cherylcameron@ncfe.org.uk::947d08dd-f6df-41c9-be1e-1528044783c0" providerId="AD" clId="Web-{3C54315C-266A-D34B-CED9-F5507D6B017A}" dt="2025-09-18T15:27:53.317" v="3316" actId="20577"/>
          <ac:spMkLst>
            <pc:docMk/>
            <pc:sldMk cId="664336954" sldId="341"/>
            <ac:spMk id="3" creationId="{4081570E-390C-AB00-72F0-7AC891730DB7}"/>
          </ac:spMkLst>
        </pc:spChg>
      </pc:sldChg>
      <pc:sldChg chg="modSp add replId modNotes">
        <pc:chgData name="Cheryl Cameron" userId="S::cherylcameron@ncfe.org.uk::947d08dd-f6df-41c9-be1e-1528044783c0" providerId="AD" clId="Web-{3C54315C-266A-D34B-CED9-F5507D6B017A}" dt="2025-09-18T15:46:41.243" v="5063" actId="20577"/>
        <pc:sldMkLst>
          <pc:docMk/>
          <pc:sldMk cId="817873745" sldId="342"/>
        </pc:sldMkLst>
        <pc:spChg chg="mod">
          <ac:chgData name="Cheryl Cameron" userId="S::cherylcameron@ncfe.org.uk::947d08dd-f6df-41c9-be1e-1528044783c0" providerId="AD" clId="Web-{3C54315C-266A-D34B-CED9-F5507D6B017A}" dt="2025-09-18T15:46:41.243" v="5063" actId="20577"/>
          <ac:spMkLst>
            <pc:docMk/>
            <pc:sldMk cId="817873745" sldId="342"/>
            <ac:spMk id="2" creationId="{23F287CC-853A-C4DD-6164-7DC69E25FFAC}"/>
          </ac:spMkLst>
        </pc:spChg>
        <pc:spChg chg="mod">
          <ac:chgData name="Cheryl Cameron" userId="S::cherylcameron@ncfe.org.uk::947d08dd-f6df-41c9-be1e-1528044783c0" providerId="AD" clId="Web-{3C54315C-266A-D34B-CED9-F5507D6B017A}" dt="2025-09-18T15:46:04.086" v="5058" actId="20577"/>
          <ac:spMkLst>
            <pc:docMk/>
            <pc:sldMk cId="817873745" sldId="342"/>
            <ac:spMk id="3" creationId="{A7DCC29A-90DF-61B1-A163-2E870A567C7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7F36B3-F0D2-1C50-81B4-DABA35C50F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88E911-E77C-559D-A0D3-D5CA105DC1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529D-DAFC-CBCA-07AC-E8E5BEE4DF4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555AC28-D0CE-510E-9C58-ACB97E0ED2F8}"/>
              </a:ext>
            </a:extLst>
          </p:cNvPr>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3311107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27A8E-95DC-989E-7EFA-FE7731856B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31A3201-B824-8FB4-4F69-A770A0B462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BB8717-A964-56C7-07C9-5598E3770EEC}"/>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BBAB670-C123-4D30-3AF4-A71039AB3D7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97657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4D939-A4FF-A940-2F8B-441F610C3C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6B7970-F21D-4E72-7FEA-1743949DDB3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800E17-F72D-666A-7C25-5DED2258EFD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5797A3-6188-0493-EE0A-B0F147379607}"/>
              </a:ext>
            </a:extLst>
          </p:cNvPr>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15469123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4BE402-AE68-30AA-9B0B-E63B73D890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134ED6-4B18-7670-285E-11B632668E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F6F71C-7F88-4293-CC9A-26442F23AF4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0278E32-EBBE-9061-F7C6-BD5D810212D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590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94AD0-FC42-BC3F-FAD4-34987438C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F615B62-F24D-4747-1946-00E150B7D8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B998F5-DE15-58EE-9B9B-48582A571D3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AFABC6-B3D9-20BC-2C6F-EBD8CD59A9E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61245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17</a:t>
            </a:fld>
            <a:endParaRPr lang="en-US"/>
          </a:p>
        </p:txBody>
      </p:sp>
    </p:spTree>
    <p:extLst>
      <p:ext uri="{BB962C8B-B14F-4D97-AF65-F5344CB8AC3E}">
        <p14:creationId xmlns:p14="http://schemas.microsoft.com/office/powerpoint/2010/main" val="581790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1048954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3E7D2-9A02-A396-4FA0-85289A5EDC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5ACFB9-FA3C-BECB-8A2C-21908365E1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E11CE52-8C06-5B4F-6F66-31B77381176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B6503DD-49B4-EEDC-E79F-88E2C45B7E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64251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6C861-F936-FAE9-6447-974C557752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7060A6-A56A-B2F0-68DD-00302CD5E0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92074CC-A86D-D983-1EDC-DE264BBA04C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50299A9-39B0-2F75-2762-D9661BDC7F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193B43-E0F0-0046-9DDF-056EE0E9CC2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5547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769338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5" Type="http://schemas.openxmlformats.org/officeDocument/2006/relationships/image" Target="../media/image1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11.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11.png"/><Relationship Id="rId4"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1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1.png"/><Relationship Id="rId5" Type="http://schemas.openxmlformats.org/officeDocument/2006/relationships/hyperlink" Target="https://www.ncfe.org.uk/qualification-search/qualification-detail/ncfe-level-12-technical-award-in-business-and-enterprise-127" TargetMode="Externa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1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1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a:latin typeface="Verdana"/>
                <a:ea typeface="Verdana"/>
              </a:rPr>
              <a:t>Standardisation Training 2025/26</a:t>
            </a:r>
            <a:endParaRPr lang="en-US"/>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white"/>
                </a:solidFill>
                <a:effectLst/>
                <a:uLnTx/>
                <a:uFillTx/>
                <a:latin typeface="Arial"/>
                <a:ea typeface="+mn-ea"/>
                <a:cs typeface="Arial"/>
              </a:rPr>
              <a:t>Version 1.1   |   October 2025</a:t>
            </a:r>
            <a:endParaRPr kumimoji="0" lang="en-US" sz="1600" b="0" i="0" u="none" strike="noStrike" kern="1200" cap="none" spc="0" normalizeH="0" baseline="0" noProof="0">
              <a:ln>
                <a:noFill/>
              </a:ln>
              <a:solidFill>
                <a:prstClr val="white"/>
              </a:solidFill>
              <a:effectLst/>
              <a:uLnTx/>
              <a:uFillTx/>
              <a:latin typeface="Arial"/>
              <a:ea typeface="+mn-ea"/>
              <a:cs typeface="Arial"/>
            </a:endParaRPr>
          </a:p>
        </p:txBody>
      </p:sp>
      <p:pic>
        <p:nvPicPr>
          <p:cNvPr id="9" name="Audio 8">
            <a:hlinkClick r:id="" action="ppaction://media"/>
            <a:extLst>
              <a:ext uri="{FF2B5EF4-FFF2-40B4-BE49-F238E27FC236}">
                <a16:creationId xmlns:a16="http://schemas.microsoft.com/office/drawing/2014/main" id="{D9C8D56F-12EC-F573-9026-23934AF7944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6480"/>
    </mc:Choice>
    <mc:Fallback xmlns="">
      <p:transition spd="slow" advTm="64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AF3BC0-17A2-6D1C-3853-75D2027304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66A098-281D-14F3-1F21-9A6C8FB51E75}"/>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Activity 1 answer</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081570E-390C-AB00-72F0-7AC891730DB7}"/>
              </a:ext>
            </a:extLst>
          </p:cNvPr>
          <p:cNvSpPr>
            <a:spLocks noGrp="1"/>
          </p:cNvSpPr>
          <p:nvPr>
            <p:ph type="body" sz="quarter" idx="10"/>
          </p:nvPr>
        </p:nvSpPr>
        <p:spPr/>
        <p:txBody>
          <a:bodyPr lIns="91440" tIns="45720" rIns="91440" bIns="45720" anchor="t"/>
          <a:lstStyle/>
          <a:p>
            <a:r>
              <a:rPr lang="en-US">
                <a:latin typeface="Arial"/>
                <a:cs typeface="Arial"/>
              </a:rPr>
              <a:t>Task 3 - People and Operations</a:t>
            </a:r>
          </a:p>
          <a:p>
            <a:endParaRPr lang="en-US">
              <a:latin typeface="Arial"/>
              <a:cs typeface="Arial"/>
            </a:endParaRPr>
          </a:p>
          <a:p>
            <a:r>
              <a:rPr lang="en-US">
                <a:latin typeface="Arial"/>
                <a:cs typeface="Arial"/>
              </a:rPr>
              <a:t>AO2 - </a:t>
            </a:r>
            <a:r>
              <a:rPr lang="en-US" b="1">
                <a:latin typeface="Arial"/>
                <a:cs typeface="Arial"/>
              </a:rPr>
              <a:t>limited</a:t>
            </a:r>
            <a:r>
              <a:rPr lang="en-US">
                <a:latin typeface="Arial"/>
                <a:cs typeface="Arial"/>
              </a:rPr>
              <a:t> recall of knowledge and understanding of limited aspects of the brief.  The needs of the business are met with </a:t>
            </a:r>
            <a:r>
              <a:rPr lang="en-US" b="1">
                <a:latin typeface="Arial"/>
                <a:cs typeface="Arial"/>
              </a:rPr>
              <a:t>limited detail </a:t>
            </a:r>
            <a:r>
              <a:rPr lang="en-US">
                <a:latin typeface="Arial"/>
                <a:cs typeface="Arial"/>
              </a:rPr>
              <a:t>and with</a:t>
            </a:r>
            <a:r>
              <a:rPr lang="en-US" b="1">
                <a:latin typeface="Arial"/>
                <a:cs typeface="Arial"/>
              </a:rPr>
              <a:t> limited relevance</a:t>
            </a:r>
            <a:r>
              <a:rPr lang="en-US">
                <a:latin typeface="Arial"/>
                <a:cs typeface="Arial"/>
              </a:rPr>
              <a:t>.  People and operations have </a:t>
            </a:r>
            <a:r>
              <a:rPr lang="en-US" b="1">
                <a:latin typeface="Arial"/>
                <a:cs typeface="Arial"/>
              </a:rPr>
              <a:t>limited relevance</a:t>
            </a:r>
            <a:r>
              <a:rPr lang="en-US">
                <a:latin typeface="Arial"/>
                <a:cs typeface="Arial"/>
              </a:rPr>
              <a:t>.</a:t>
            </a:r>
            <a:endParaRPr lang="en-US"/>
          </a:p>
          <a:p>
            <a:r>
              <a:rPr lang="en-US">
                <a:latin typeface="Arial"/>
                <a:cs typeface="Arial"/>
              </a:rPr>
              <a:t>AO4 - </a:t>
            </a:r>
            <a:r>
              <a:rPr lang="en-US" b="1">
                <a:latin typeface="Arial"/>
                <a:cs typeface="Arial"/>
              </a:rPr>
              <a:t>limited</a:t>
            </a:r>
            <a:r>
              <a:rPr lang="en-US">
                <a:latin typeface="Arial"/>
                <a:cs typeface="Arial"/>
              </a:rPr>
              <a:t> translation of business needs to the people and operations plan that has </a:t>
            </a:r>
            <a:r>
              <a:rPr lang="en-US" b="1">
                <a:latin typeface="Arial"/>
                <a:cs typeface="Arial"/>
              </a:rPr>
              <a:t>limited detai</a:t>
            </a:r>
            <a:r>
              <a:rPr lang="en-US">
                <a:latin typeface="Arial"/>
                <a:cs typeface="Arial"/>
              </a:rPr>
              <a:t>l to meet the requirements of the brief.</a:t>
            </a:r>
            <a:endParaRPr lang="en-US"/>
          </a:p>
          <a:p>
            <a:r>
              <a:rPr lang="en-US">
                <a:latin typeface="Arial"/>
                <a:cs typeface="Arial"/>
              </a:rPr>
              <a:t>AO4 - </a:t>
            </a:r>
            <a:r>
              <a:rPr lang="en-US" b="1">
                <a:latin typeface="Arial"/>
                <a:cs typeface="Arial"/>
              </a:rPr>
              <a:t>limited</a:t>
            </a:r>
            <a:r>
              <a:rPr lang="en-US">
                <a:latin typeface="Arial"/>
                <a:cs typeface="Arial"/>
              </a:rPr>
              <a:t> demonstration and application of technical skills to create a people and operations plan that shows </a:t>
            </a:r>
            <a:r>
              <a:rPr lang="en-US" b="1">
                <a:latin typeface="Arial"/>
                <a:cs typeface="Arial"/>
              </a:rPr>
              <a:t>limited proficiency</a:t>
            </a:r>
            <a:r>
              <a:rPr lang="en-US">
                <a:latin typeface="Arial"/>
                <a:cs typeface="Arial"/>
              </a:rPr>
              <a:t> and has </a:t>
            </a:r>
            <a:r>
              <a:rPr lang="en-US" b="1">
                <a:latin typeface="Arial"/>
                <a:cs typeface="Arial"/>
              </a:rPr>
              <a:t>minimal detail.</a:t>
            </a:r>
            <a:endParaRPr lang="en-US" b="1"/>
          </a:p>
          <a:p>
            <a:endParaRPr lang="en-US"/>
          </a:p>
          <a:p>
            <a:pPr marL="342900" indent="-342900">
              <a:buChar char="•"/>
            </a:pPr>
            <a:endParaRPr lang="en-US">
              <a:latin typeface="Arial"/>
              <a:cs typeface="Arial"/>
            </a:endParaRPr>
          </a:p>
        </p:txBody>
      </p:sp>
      <p:pic>
        <p:nvPicPr>
          <p:cNvPr id="18" name="Audio 17">
            <a:hlinkClick r:id="" action="ppaction://media"/>
            <a:extLst>
              <a:ext uri="{FF2B5EF4-FFF2-40B4-BE49-F238E27FC236}">
                <a16:creationId xmlns:a16="http://schemas.microsoft.com/office/drawing/2014/main" id="{A520A992-902E-441F-3FD7-7474656BCC9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664336954"/>
      </p:ext>
    </p:extLst>
  </p:cSld>
  <p:clrMapOvr>
    <a:masterClrMapping/>
  </p:clrMapOvr>
  <mc:AlternateContent xmlns:mc="http://schemas.openxmlformats.org/markup-compatibility/2006" xmlns:p14="http://schemas.microsoft.com/office/powerpoint/2010/main">
    <mc:Choice Requires="p14">
      <p:transition spd="slow" p14:dur="2000" advTm="755378"/>
    </mc:Choice>
    <mc:Fallback xmlns="">
      <p:transition spd="slow" advTm="75537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3D24D-B772-CD9D-1FED-CE78463D79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477091-D614-00CE-7A63-77F51988233D}"/>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Task 4</a:t>
            </a:r>
          </a:p>
        </p:txBody>
      </p:sp>
      <p:sp>
        <p:nvSpPr>
          <p:cNvPr id="3" name="Text Placeholder 2">
            <a:extLst>
              <a:ext uri="{FF2B5EF4-FFF2-40B4-BE49-F238E27FC236}">
                <a16:creationId xmlns:a16="http://schemas.microsoft.com/office/drawing/2014/main" id="{686D39B5-549E-9D1C-3129-3D5623BB18CE}"/>
              </a:ext>
            </a:extLst>
          </p:cNvPr>
          <p:cNvSpPr>
            <a:spLocks noGrp="1"/>
          </p:cNvSpPr>
          <p:nvPr>
            <p:ph type="body" sz="quarter" idx="10"/>
          </p:nvPr>
        </p:nvSpPr>
        <p:spPr/>
        <p:txBody>
          <a:bodyPr/>
          <a:lstStyle/>
          <a:p>
            <a:r>
              <a:rPr lang="en-GB"/>
              <a:t>This task required learners to evaluate their preparation for business planning and the final business plan reviewing each stage of the project, considering areas of strength and areas for improvement. </a:t>
            </a:r>
          </a:p>
          <a:p>
            <a:r>
              <a:rPr lang="en-GB"/>
              <a:t>Most learners provided evidence in the form of a word document. </a:t>
            </a:r>
          </a:p>
          <a:p>
            <a:r>
              <a:rPr lang="en-GB"/>
              <a:t>The majority of learners produced honest reflections, but some struggled to provide improvements. Learners did not always use the headings within the task to help scaffold their response.</a:t>
            </a:r>
          </a:p>
          <a:p>
            <a:r>
              <a:rPr lang="en-GB"/>
              <a:t>Some learners did not keep the focus of their response to the business plan.</a:t>
            </a:r>
          </a:p>
          <a:p>
            <a:r>
              <a:rPr lang="en-GB"/>
              <a:t>Where learners performed well, they completed all elements of the task and used the minimum consideration points as detailed in the task to scaffold their evaluation. This was an effective strategy which supported the learners to produce a complete evaluation and review. </a:t>
            </a:r>
          </a:p>
          <a:p>
            <a:r>
              <a:rPr lang="en-GB"/>
              <a:t>Some learners produced brief reviews, evaluations lacked considered reflections which identified sensible and suitable areas for improvement. Reflections were generic and lacked detail to support future changes.</a:t>
            </a:r>
          </a:p>
          <a:p>
            <a:endParaRPr lang="en-US"/>
          </a:p>
        </p:txBody>
      </p:sp>
      <p:pic>
        <p:nvPicPr>
          <p:cNvPr id="6" name="Audio 5">
            <a:hlinkClick r:id="" action="ppaction://media"/>
            <a:extLst>
              <a:ext uri="{FF2B5EF4-FFF2-40B4-BE49-F238E27FC236}">
                <a16:creationId xmlns:a16="http://schemas.microsoft.com/office/drawing/2014/main" id="{B1069C13-5B9C-528B-1DDF-C1B4E017110E}"/>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25800" y="5344625"/>
            <a:ext cx="2057400" cy="2057400"/>
          </a:xfrm>
          <a:prstGeom prst="ellipse">
            <a:avLst/>
          </a:prstGeom>
        </p:spPr>
      </p:pic>
    </p:spTree>
    <p:extLst>
      <p:ext uri="{BB962C8B-B14F-4D97-AF65-F5344CB8AC3E}">
        <p14:creationId xmlns:p14="http://schemas.microsoft.com/office/powerpoint/2010/main" val="3972184319"/>
      </p:ext>
    </p:extLst>
  </p:cSld>
  <p:clrMapOvr>
    <a:masterClrMapping/>
  </p:clrMapOvr>
  <mc:AlternateContent xmlns:mc="http://schemas.openxmlformats.org/markup-compatibility/2006" xmlns:p14="http://schemas.microsoft.com/office/powerpoint/2010/main">
    <mc:Choice Requires="p14">
      <p:transition spd="slow" p14:dur="2000" advTm="94101"/>
    </mc:Choice>
    <mc:Fallback xmlns="">
      <p:transition spd="slow" advTm="941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p:txBody>
          <a:bodyPr/>
          <a:lstStyle/>
          <a:p>
            <a:r>
              <a:rPr lang="en-GB" sz="3200">
                <a:latin typeface="Arial" panose="020B0604020202020204" pitchFamily="34" charset="0"/>
                <a:cs typeface="Arial" panose="020B0604020202020204" pitchFamily="34" charset="0"/>
              </a:rPr>
              <a:t>Activity</a:t>
            </a:r>
            <a:r>
              <a:rPr lang="en-GB" sz="3200"/>
              <a:t> 2</a:t>
            </a:r>
          </a:p>
        </p:txBody>
      </p:sp>
      <p:sp>
        <p:nvSpPr>
          <p:cNvPr id="3" name="Text Placeholder 2">
            <a:extLst>
              <a:ext uri="{FF2B5EF4-FFF2-40B4-BE49-F238E27FC236}">
                <a16:creationId xmlns:a16="http://schemas.microsoft.com/office/drawing/2014/main" id="{E40EBB86-C433-41B1-66A4-C8DA1E6158DC}"/>
              </a:ext>
            </a:extLst>
          </p:cNvPr>
          <p:cNvSpPr>
            <a:spLocks noGrp="1"/>
          </p:cNvSpPr>
          <p:nvPr>
            <p:ph type="body" sz="quarter" idx="10"/>
          </p:nvPr>
        </p:nvSpPr>
        <p:spPr/>
        <p:txBody>
          <a:bodyPr lIns="91440" tIns="45720" rIns="91440" bIns="45720" anchor="t"/>
          <a:lstStyle/>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US" sz="2000" b="0" i="0" u="none" strike="noStrike" kern="1200" cap="none" spc="0" normalizeH="0" baseline="0" noProof="0">
                <a:ln>
                  <a:noFill/>
                </a:ln>
                <a:solidFill>
                  <a:prstClr val="black"/>
                </a:solidFill>
                <a:effectLst/>
                <a:uLnTx/>
                <a:uFillTx/>
                <a:latin typeface="Arial"/>
                <a:cs typeface="Arial"/>
              </a:rPr>
              <a:t>Review the sample of learner evidence provided for Task 4. Points for discussion –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Arial"/>
                <a:cs typeface="Arial"/>
              </a:rPr>
              <a:t>What Band would the learner evidence sit within and why?</a:t>
            </a:r>
            <a:endParaRPr lang="en-US" sz="2000" b="0" i="0" u="none" strike="noStrike" kern="1200" cap="none" spc="0" normalizeH="0" baseline="0" noProof="0">
              <a:ln>
                <a:noFill/>
              </a:ln>
              <a:solidFill>
                <a:prstClr val="black"/>
              </a:solidFill>
              <a:effectLst/>
              <a:uLnTx/>
              <a:uFillTx/>
              <a:latin typeface="Arial"/>
              <a:cs typeface="Arial"/>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Arial"/>
                <a:cs typeface="Arial"/>
              </a:rPr>
              <a:t>What feedback would you provide?</a:t>
            </a:r>
            <a:endParaRPr lang="en-US" sz="2000" b="0" i="0" u="none" strike="noStrike" kern="1200" cap="none" spc="0" normalizeH="0" baseline="0" noProof="0">
              <a:ln>
                <a:noFill/>
              </a:ln>
              <a:solidFill>
                <a:prstClr val="black"/>
              </a:solidFill>
              <a:effectLst/>
              <a:uLnTx/>
              <a:uFillTx/>
              <a:latin typeface="Arial"/>
              <a:cs typeface="Arial"/>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a:ln>
                  <a:noFill/>
                </a:ln>
                <a:solidFill>
                  <a:prstClr val="black"/>
                </a:solidFill>
                <a:effectLst/>
                <a:uLnTx/>
                <a:uFillTx/>
                <a:latin typeface="Arial"/>
                <a:cs typeface="Arial"/>
              </a:rPr>
              <a:t>What mark would you award </a:t>
            </a:r>
            <a:r>
              <a:rPr lang="en-US">
                <a:solidFill>
                  <a:prstClr val="black"/>
                </a:solidFill>
                <a:latin typeface="Arial"/>
                <a:cs typeface="Arial"/>
              </a:rPr>
              <a:t>for</a:t>
            </a:r>
            <a:r>
              <a:rPr kumimoji="0" lang="en-US" sz="2000" b="0" i="0" u="none" strike="noStrike" kern="1200" cap="none" spc="0" normalizeH="0" baseline="0" noProof="0">
                <a:ln>
                  <a:noFill/>
                </a:ln>
                <a:solidFill>
                  <a:prstClr val="black"/>
                </a:solidFill>
                <a:effectLst/>
                <a:uLnTx/>
                <a:uFillTx/>
                <a:latin typeface="Arial"/>
                <a:cs typeface="Arial"/>
              </a:rPr>
              <a:t> this task?</a:t>
            </a:r>
            <a:endParaRPr lang="en-US" sz="2000" b="0" i="0" u="none" strike="noStrike" kern="1200" cap="none" spc="0" normalizeH="0" baseline="0" noProof="0">
              <a:ln>
                <a:noFill/>
              </a:ln>
              <a:solidFill>
                <a:prstClr val="black"/>
              </a:solidFill>
              <a:effectLst/>
              <a:uLnTx/>
              <a:uFillTx/>
              <a:latin typeface="Arial"/>
              <a:cs typeface="Arial"/>
            </a:endParaRPr>
          </a:p>
          <a:p>
            <a:endParaRPr lang="en-GB"/>
          </a:p>
          <a:p>
            <a:r>
              <a:rPr lang="en-GB">
                <a:latin typeface="Arial"/>
                <a:cs typeface="Arial"/>
              </a:rPr>
              <a:t>This sample also includes the associated assessor feedback. Points for discussion – </a:t>
            </a:r>
          </a:p>
          <a:p>
            <a:pPr marL="342900" indent="-342900">
              <a:buFont typeface="Arial" panose="020B0604020202020204" pitchFamily="34" charset="0"/>
              <a:buChar char="•"/>
            </a:pPr>
            <a:r>
              <a:rPr lang="en-GB">
                <a:latin typeface="Arial"/>
                <a:cs typeface="Arial"/>
              </a:rPr>
              <a:t>identify areas of good practice and any areas for development</a:t>
            </a:r>
          </a:p>
          <a:p>
            <a:endParaRPr lang="en-GB"/>
          </a:p>
        </p:txBody>
      </p:sp>
      <p:pic>
        <p:nvPicPr>
          <p:cNvPr id="6" name="Audio 5">
            <a:hlinkClick r:id="" action="ppaction://media"/>
            <a:extLst>
              <a:ext uri="{FF2B5EF4-FFF2-40B4-BE49-F238E27FC236}">
                <a16:creationId xmlns:a16="http://schemas.microsoft.com/office/drawing/2014/main" id="{BB8B036F-4012-12E9-3DA8-BBCC2929353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131679"/>
    </mc:Choice>
    <mc:Fallback xmlns="">
      <p:transition spd="slow" advTm="1316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AFC1CA-7382-87D6-3AC2-710265CB96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F287CC-853A-C4DD-6164-7DC69E25FFAC}"/>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Activity 2 overview</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A7DCC29A-90DF-61B1-A163-2E870A567C77}"/>
              </a:ext>
            </a:extLst>
          </p:cNvPr>
          <p:cNvSpPr>
            <a:spLocks noGrp="1"/>
          </p:cNvSpPr>
          <p:nvPr>
            <p:ph type="body" sz="quarter" idx="10"/>
          </p:nvPr>
        </p:nvSpPr>
        <p:spPr/>
        <p:txBody>
          <a:bodyPr lIns="91440" tIns="45720" rIns="91440" bIns="45720" anchor="t"/>
          <a:lstStyle/>
          <a:p>
            <a:r>
              <a:rPr lang="en-US">
                <a:latin typeface="Arial"/>
                <a:cs typeface="Arial"/>
              </a:rPr>
              <a:t>Task 4 - Review and Evaluation</a:t>
            </a:r>
          </a:p>
          <a:p>
            <a:endParaRPr lang="en-US"/>
          </a:p>
          <a:p>
            <a:pPr marL="342900" indent="-342900">
              <a:buChar char="•"/>
            </a:pPr>
            <a:r>
              <a:rPr lang="en-US">
                <a:latin typeface="Arial"/>
                <a:cs typeface="Arial"/>
              </a:rPr>
              <a:t>This is the only task in the NEA which provides learners with the opportunity to achieve Assessment Objective 5 (AO5).</a:t>
            </a:r>
          </a:p>
          <a:p>
            <a:pPr marL="342900" indent="-342900">
              <a:buChar char="•"/>
            </a:pPr>
            <a:r>
              <a:rPr lang="en-US">
                <a:latin typeface="Arial"/>
                <a:cs typeface="Arial"/>
              </a:rPr>
              <a:t>Learners were expected to evaluate their preparation for business planning and the final business plan.</a:t>
            </a:r>
          </a:p>
          <a:p>
            <a:pPr marL="342900" indent="-342900">
              <a:buChar char="•"/>
            </a:pPr>
            <a:r>
              <a:rPr lang="en-US">
                <a:latin typeface="Arial"/>
                <a:cs typeface="Arial"/>
              </a:rPr>
              <a:t>Learners were also asked to review each stage of the project, considering areas for strength and areas for improvement.</a:t>
            </a:r>
          </a:p>
          <a:p>
            <a:pPr marL="342900" indent="-342900">
              <a:buChar char="•"/>
            </a:pPr>
            <a:r>
              <a:rPr lang="en-US">
                <a:latin typeface="Arial"/>
                <a:cs typeface="Arial"/>
              </a:rPr>
              <a:t>As detailed in the Chief Moderator report, learner responses varied in quality with learners often struggling to provide improvements.</a:t>
            </a:r>
          </a:p>
        </p:txBody>
      </p:sp>
      <p:pic>
        <p:nvPicPr>
          <p:cNvPr id="6" name="Audio 5">
            <a:hlinkClick r:id="" action="ppaction://media"/>
            <a:extLst>
              <a:ext uri="{FF2B5EF4-FFF2-40B4-BE49-F238E27FC236}">
                <a16:creationId xmlns:a16="http://schemas.microsoft.com/office/drawing/2014/main" id="{D111B526-43FA-4CB5-E662-166D381CB76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17873745"/>
      </p:ext>
    </p:extLst>
  </p:cSld>
  <p:clrMapOvr>
    <a:masterClrMapping/>
  </p:clrMapOvr>
  <mc:AlternateContent xmlns:mc="http://schemas.openxmlformats.org/markup-compatibility/2006" xmlns:p14="http://schemas.microsoft.com/office/powerpoint/2010/main">
    <mc:Choice Requires="p14">
      <p:transition spd="slow" p14:dur="2000" advTm="197819"/>
    </mc:Choice>
    <mc:Fallback xmlns="">
      <p:transition spd="slow" advTm="1978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Activity 2 answer</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r>
              <a:rPr lang="en-US">
                <a:latin typeface="Arial"/>
                <a:cs typeface="Arial"/>
              </a:rPr>
              <a:t>Task 4</a:t>
            </a:r>
          </a:p>
          <a:p>
            <a:endParaRPr lang="en-US"/>
          </a:p>
          <a:p>
            <a:r>
              <a:rPr lang="en-US">
                <a:latin typeface="Arial"/>
                <a:cs typeface="Arial"/>
              </a:rPr>
              <a:t>AO5 – </a:t>
            </a:r>
            <a:r>
              <a:rPr lang="en-US" b="1">
                <a:latin typeface="Arial"/>
                <a:cs typeface="Arial"/>
              </a:rPr>
              <a:t>excellent </a:t>
            </a:r>
            <a:r>
              <a:rPr lang="en-US">
                <a:latin typeface="Arial"/>
                <a:cs typeface="Arial"/>
              </a:rPr>
              <a:t>analysis and evaluation of the success of the final business plan in relation to the brief, discussed in a </a:t>
            </a:r>
            <a:r>
              <a:rPr lang="en-US" b="1">
                <a:latin typeface="Arial"/>
                <a:cs typeface="Arial"/>
              </a:rPr>
              <a:t>comprehensive</a:t>
            </a:r>
            <a:r>
              <a:rPr lang="en-US">
                <a:latin typeface="Arial"/>
                <a:cs typeface="Arial"/>
              </a:rPr>
              <a:t> and </a:t>
            </a:r>
            <a:r>
              <a:rPr lang="en-US" b="1">
                <a:latin typeface="Arial"/>
                <a:cs typeface="Arial"/>
              </a:rPr>
              <a:t>highly detailed</a:t>
            </a:r>
            <a:r>
              <a:rPr lang="en-US">
                <a:latin typeface="Arial"/>
                <a:cs typeface="Arial"/>
              </a:rPr>
              <a:t> way.</a:t>
            </a:r>
          </a:p>
          <a:p>
            <a:r>
              <a:rPr lang="en-US">
                <a:latin typeface="Arial"/>
                <a:cs typeface="Arial"/>
              </a:rPr>
              <a:t>Thoughtful ways to improve the business plan that are </a:t>
            </a:r>
            <a:r>
              <a:rPr lang="en-US" b="1">
                <a:latin typeface="Arial"/>
                <a:cs typeface="Arial"/>
              </a:rPr>
              <a:t>comprehensive</a:t>
            </a:r>
            <a:r>
              <a:rPr lang="en-US">
                <a:latin typeface="Arial"/>
                <a:cs typeface="Arial"/>
              </a:rPr>
              <a:t>, </a:t>
            </a:r>
            <a:r>
              <a:rPr lang="en-US" b="1">
                <a:latin typeface="Arial"/>
                <a:cs typeface="Arial"/>
              </a:rPr>
              <a:t>highly detailed</a:t>
            </a:r>
            <a:r>
              <a:rPr lang="en-US">
                <a:latin typeface="Arial"/>
                <a:cs typeface="Arial"/>
              </a:rPr>
              <a:t> and </a:t>
            </a:r>
            <a:r>
              <a:rPr lang="en-US" b="1">
                <a:latin typeface="Arial"/>
                <a:cs typeface="Arial"/>
              </a:rPr>
              <a:t>highly relevant</a:t>
            </a:r>
            <a:r>
              <a:rPr lang="en-US">
                <a:latin typeface="Arial"/>
                <a:cs typeface="Arial"/>
              </a:rPr>
              <a:t> are provided.</a:t>
            </a:r>
            <a:endParaRPr lang="en-US"/>
          </a:p>
          <a:p>
            <a:endParaRPr lang="en-US"/>
          </a:p>
        </p:txBody>
      </p:sp>
      <p:pic>
        <p:nvPicPr>
          <p:cNvPr id="6" name="Audio 5">
            <a:hlinkClick r:id="" action="ppaction://media"/>
            <a:extLst>
              <a:ext uri="{FF2B5EF4-FFF2-40B4-BE49-F238E27FC236}">
                <a16:creationId xmlns:a16="http://schemas.microsoft.com/office/drawing/2014/main" id="{DEA0FFDF-3E7F-68E1-ADA3-5DB2ED85A93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182701"/>
    </mc:Choice>
    <mc:Fallback xmlns="">
      <p:transition spd="slow" advTm="1827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BCBD7-978D-6ABB-B4BB-6D37A159A59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78DB3D-B0DC-73D0-D5B5-08FFB0A8DC93}"/>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2 answer</a:t>
            </a:r>
          </a:p>
        </p:txBody>
      </p:sp>
      <p:sp>
        <p:nvSpPr>
          <p:cNvPr id="3" name="Text Placeholder 2">
            <a:extLst>
              <a:ext uri="{FF2B5EF4-FFF2-40B4-BE49-F238E27FC236}">
                <a16:creationId xmlns:a16="http://schemas.microsoft.com/office/drawing/2014/main" id="{19060875-3CDE-3B4A-8144-414605113956}"/>
              </a:ext>
            </a:extLst>
          </p:cNvPr>
          <p:cNvSpPr>
            <a:spLocks noGrp="1"/>
          </p:cNvSpPr>
          <p:nvPr>
            <p:ph type="body" sz="quarter" idx="10"/>
          </p:nvPr>
        </p:nvSpPr>
        <p:spPr>
          <a:xfrm>
            <a:off x="426000" y="1736203"/>
            <a:ext cx="11340000" cy="4064000"/>
          </a:xfrm>
        </p:spPr>
        <p:txBody>
          <a:bodyPr/>
          <a:lstStyle/>
          <a:p>
            <a:pPr marR="0" lvl="0" algn="l" defTabSz="914400" rtl="0" eaLnBrk="1" fontAlgn="auto" latinLnBrk="0" hangingPunct="1">
              <a:lnSpc>
                <a:spcPct val="90000"/>
              </a:lnSpc>
              <a:spcBef>
                <a:spcPts val="1000"/>
              </a:spcBef>
              <a:spcAft>
                <a:spcPts val="0"/>
              </a:spcAft>
              <a:buClrTx/>
              <a:buSzTx/>
              <a:tabLst/>
              <a:defRPr/>
            </a:pPr>
            <a:r>
              <a:rPr lang="en-US" b="1"/>
              <a:t>Good Practice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Band and marks awarded are clearly documented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Band descriptors achieved from the extended marking grid are confirmed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Feedback provided matches the marks awarded for example descriptors match the marks available </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Feedback links back to the requirements of the task, for example, a review of each stage of the project has been accounted for with justification and consideration</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Learner has been provided with detailed summative feedback, providing an overview of how well they have performed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Key phrases are taken from the extended marking grid which are in line with the marks awarded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Learner response to feedback has been captured</a:t>
            </a:r>
          </a:p>
          <a:p>
            <a:pPr marR="0" lvl="0" algn="l" defTabSz="914400" rtl="0" eaLnBrk="1" fontAlgn="auto" latinLnBrk="0" hangingPunct="1">
              <a:lnSpc>
                <a:spcPct val="90000"/>
              </a:lnSpc>
              <a:spcBef>
                <a:spcPts val="1000"/>
              </a:spcBef>
              <a:spcAft>
                <a:spcPts val="0"/>
              </a:spcAft>
              <a:buClrTx/>
              <a:buSzTx/>
              <a:tabLst/>
              <a:defRPr/>
            </a:pPr>
            <a:r>
              <a:rPr lang="en-GB" b="1"/>
              <a:t>Areas for Development</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en-GB"/>
              <a:t>Feedback could be further developed to include examples of how this has been achieved based on the learner evidence produced</a:t>
            </a:r>
          </a:p>
          <a:p>
            <a:pPr marR="0" lvl="0" algn="l" defTabSz="914400" rtl="0" eaLnBrk="1" fontAlgn="auto" latinLnBrk="0" hangingPunct="1">
              <a:lnSpc>
                <a:spcPct val="90000"/>
              </a:lnSpc>
              <a:spcBef>
                <a:spcPts val="1000"/>
              </a:spcBef>
              <a:spcAft>
                <a:spcPts val="0"/>
              </a:spcAft>
              <a:buClrTx/>
              <a:buSzTx/>
              <a:tabLst/>
              <a:defRPr/>
            </a:pPr>
            <a:endParaRPr lang="en-GB"/>
          </a:p>
          <a:p>
            <a:pPr marR="0" lvl="0" algn="l" defTabSz="914400" rtl="0" eaLnBrk="1" fontAlgn="auto" latinLnBrk="0" hangingPunct="1">
              <a:lnSpc>
                <a:spcPct val="90000"/>
              </a:lnSpc>
              <a:spcBef>
                <a:spcPts val="1000"/>
              </a:spcBef>
              <a:spcAft>
                <a:spcPts val="0"/>
              </a:spcAft>
              <a:buClrTx/>
              <a:buSzTx/>
              <a:tabLst/>
              <a:defRPr/>
            </a:pPr>
            <a:endParaRPr lang="en-US"/>
          </a:p>
        </p:txBody>
      </p:sp>
      <p:pic>
        <p:nvPicPr>
          <p:cNvPr id="11" name="Audio 10">
            <a:hlinkClick r:id="" action="ppaction://media"/>
            <a:extLst>
              <a:ext uri="{FF2B5EF4-FFF2-40B4-BE49-F238E27FC236}">
                <a16:creationId xmlns:a16="http://schemas.microsoft.com/office/drawing/2014/main" id="{98D4333A-C828-8890-ECF8-7CFE9EE4B6E9}"/>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371289401"/>
      </p:ext>
    </p:extLst>
  </p:cSld>
  <p:clrMapOvr>
    <a:masterClrMapping/>
  </p:clrMapOvr>
  <mc:AlternateContent xmlns:mc="http://schemas.openxmlformats.org/markup-compatibility/2006" xmlns:p14="http://schemas.microsoft.com/office/powerpoint/2010/main">
    <mc:Choice Requires="p14">
      <p:transition spd="slow" p14:dur="2000" advTm="73644"/>
    </mc:Choice>
    <mc:Fallback xmlns="">
      <p:transition spd="slow" advTm="736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C749D-D4DD-0785-FE3D-7A5D99C244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B38E2B3-C12D-3A13-6442-945A12765957}"/>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Top Tips</a:t>
            </a:r>
          </a:p>
        </p:txBody>
      </p:sp>
      <p:sp>
        <p:nvSpPr>
          <p:cNvPr id="3" name="Text Placeholder 2">
            <a:extLst>
              <a:ext uri="{FF2B5EF4-FFF2-40B4-BE49-F238E27FC236}">
                <a16:creationId xmlns:a16="http://schemas.microsoft.com/office/drawing/2014/main" id="{1EE94365-6E2C-365C-2941-4F30DC4C556F}"/>
              </a:ext>
            </a:extLst>
          </p:cNvPr>
          <p:cNvSpPr>
            <a:spLocks noGrp="1"/>
          </p:cNvSpPr>
          <p:nvPr>
            <p:ph type="body" sz="quarter" idx="10"/>
          </p:nvPr>
        </p:nvSpPr>
        <p:spPr/>
        <p:txBody>
          <a:bodyPr/>
          <a:lstStyle/>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Learners must complete all NEA tasks in line with the time constraints and control conditions.</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As detailed in the NEA brief, research and data must be referenced appropriately.</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Centres are reminded that learners must not be provided with templates, word frames, or other support materials for the purpose of generating assessment evidence.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When providing feedback use key terms from the extended marking grids and provide clear justifications for the marks awarded for each task, including personalised feedback to learners based on the evidence produced.</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0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rPr>
              <a:t>Centres are reminded to ensure that all necessary documentation is uploaded and clearly identified.</a:t>
            </a:r>
            <a:endParaRPr lang="en-US"/>
          </a:p>
        </p:txBody>
      </p:sp>
      <p:pic>
        <p:nvPicPr>
          <p:cNvPr id="14" name="Audio 13">
            <a:hlinkClick r:id="" action="ppaction://media"/>
            <a:extLst>
              <a:ext uri="{FF2B5EF4-FFF2-40B4-BE49-F238E27FC236}">
                <a16:creationId xmlns:a16="http://schemas.microsoft.com/office/drawing/2014/main" id="{00E5EB92-EF77-D0EB-612F-BDFFF89190C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020758096"/>
      </p:ext>
    </p:extLst>
  </p:cSld>
  <p:clrMapOvr>
    <a:masterClrMapping/>
  </p:clrMapOvr>
  <mc:AlternateContent xmlns:mc="http://schemas.openxmlformats.org/markup-compatibility/2006" xmlns:p14="http://schemas.microsoft.com/office/powerpoint/2010/main">
    <mc:Choice Requires="p14">
      <p:transition spd="slow" p14:dur="2000" advTm="99523"/>
    </mc:Choice>
    <mc:Fallback xmlns="">
      <p:transition spd="slow" advTm="995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D00979-6082-6034-BEEC-E29B02A862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580D9CF-55E7-905C-3A44-DD08D4D39E82}"/>
              </a:ext>
            </a:extLst>
          </p:cNvPr>
          <p:cNvSpPr>
            <a:spLocks noGrp="1"/>
          </p:cNvSpPr>
          <p:nvPr>
            <p:ph type="title"/>
          </p:nvPr>
        </p:nvSpPr>
        <p:spPr/>
        <p:txBody>
          <a:bodyPr/>
          <a:lstStyle/>
          <a:p>
            <a:r>
              <a:rPr lang="en-US"/>
              <a:t>Thankyou</a:t>
            </a:r>
          </a:p>
        </p:txBody>
      </p:sp>
      <p:pic>
        <p:nvPicPr>
          <p:cNvPr id="5" name="Audio 4">
            <a:hlinkClick r:id="" action="ppaction://media"/>
            <a:extLst>
              <a:ext uri="{FF2B5EF4-FFF2-40B4-BE49-F238E27FC236}">
                <a16:creationId xmlns:a16="http://schemas.microsoft.com/office/drawing/2014/main" id="{472F5FAF-FD3A-DAB4-4FE0-6815590FFA52}"/>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731241723"/>
      </p:ext>
    </p:extLst>
  </p:cSld>
  <p:clrMapOvr>
    <a:masterClrMapping/>
  </p:clrMapOvr>
  <mc:AlternateContent xmlns:mc="http://schemas.openxmlformats.org/markup-compatibility/2006" xmlns:p14="http://schemas.microsoft.com/office/powerpoint/2010/main">
    <mc:Choice Requires="p14">
      <p:transition spd="slow" p14:dur="2000" advTm="6079"/>
    </mc:Choice>
    <mc:Fallback xmlns="">
      <p:transition spd="slow" advTm="60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552047" y="2359724"/>
            <a:ext cx="8509760" cy="1829019"/>
          </a:xfrm>
        </p:spPr>
        <p:txBody>
          <a:bodyPr>
            <a:normAutofit/>
          </a:bodyPr>
          <a:lstStyle/>
          <a:p>
            <a:r>
              <a:rPr lang="en-US" sz="3600"/>
              <a:t>Level 1/2 Technical Award in Business and Enterprise 603/7004/X</a:t>
            </a:r>
          </a:p>
        </p:txBody>
      </p:sp>
      <p:pic>
        <p:nvPicPr>
          <p:cNvPr id="31" name="Audio 30">
            <a:hlinkClick r:id="" action="ppaction://media"/>
            <a:extLst>
              <a:ext uri="{FF2B5EF4-FFF2-40B4-BE49-F238E27FC236}">
                <a16:creationId xmlns:a16="http://schemas.microsoft.com/office/drawing/2014/main" id="{B92A3C28-1E17-AB64-4484-013ECF067E77}"/>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8354"/>
    </mc:Choice>
    <mc:Fallback xmlns="">
      <p:transition spd="slow" advTm="83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1"/>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Objective and Aim</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a:t>Training Objective: </a:t>
            </a:r>
            <a:r>
              <a:rPr lang="en-GB"/>
              <a:t>To promote consistency in marking and evaluation across assessors by collaboratively reviewing and aligning assessment objectives (AOs) and expectations.</a:t>
            </a:r>
          </a:p>
          <a:p>
            <a:endParaRPr lang="en-GB"/>
          </a:p>
          <a:p>
            <a:r>
              <a:rPr lang="en-GB" b="1">
                <a:latin typeface="Arial"/>
                <a:cs typeface="Arial"/>
              </a:rPr>
              <a:t>Training Aim:</a:t>
            </a:r>
            <a:r>
              <a:rPr lang="en-GB">
                <a:latin typeface="Arial"/>
                <a:cs typeface="Arial"/>
              </a:rPr>
              <a:t> </a:t>
            </a:r>
            <a:r>
              <a:rPr lang="en-GB"/>
              <a:t>The purpose of the standardisation training is to provide delivery teams with an opportunity to reflect on the 2024/2025 Non-Exam Assessment (NEA), using the Chief Moderator (CM) report and learner work examples. This will support teams in reviewing marks, ensuring consistency in marking, and building confidence in preparation for the 2025/2026 assessment window.</a:t>
            </a:r>
            <a:endParaRPr lang="en-US"/>
          </a:p>
        </p:txBody>
      </p:sp>
      <p:pic>
        <p:nvPicPr>
          <p:cNvPr id="6" name="Audio 5">
            <a:hlinkClick r:id="" action="ppaction://media"/>
            <a:extLst>
              <a:ext uri="{FF2B5EF4-FFF2-40B4-BE49-F238E27FC236}">
                <a16:creationId xmlns:a16="http://schemas.microsoft.com/office/drawing/2014/main" id="{B0F3243E-FE01-7849-67A7-7AA1C3C1BE0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43754"/>
    </mc:Choice>
    <mc:Fallback xmlns="">
      <p:transition spd="slow" advTm="4375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Materials to support presentation</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426000" y="1936116"/>
            <a:ext cx="11340000" cy="4064000"/>
          </a:xfrm>
        </p:spPr>
        <p:txBody>
          <a:bodyPr lIns="91440" tIns="45720" rIns="91440" bIns="45720" anchor="t"/>
          <a:lstStyle/>
          <a:p>
            <a:endParaRPr lang="en-US" sz="1800">
              <a:latin typeface="Arial"/>
              <a:cs typeface="Arial"/>
            </a:endParaRPr>
          </a:p>
          <a:p>
            <a:r>
              <a:rPr lang="en-US">
                <a:latin typeface="Arial"/>
                <a:cs typeface="Arial"/>
              </a:rPr>
              <a:t>To be downloaded from the NCFE website on the </a:t>
            </a:r>
            <a:r>
              <a:rPr lang="en-US">
                <a:hlinkClick r:id="rId5"/>
              </a:rPr>
              <a:t>qualification page</a:t>
            </a:r>
            <a:r>
              <a:rPr lang="en-US">
                <a:latin typeface="Arial"/>
                <a:cs typeface="Arial"/>
              </a:rPr>
              <a:t>:</a:t>
            </a:r>
          </a:p>
          <a:p>
            <a:pPr marL="800100" lvl="1" indent="-342900">
              <a:buFont typeface="Arial" panose="020B0604020202020204" pitchFamily="34" charset="0"/>
              <a:buChar char="•"/>
            </a:pPr>
            <a:r>
              <a:rPr lang="en-US" sz="2000">
                <a:latin typeface="Arial"/>
                <a:cs typeface="Arial"/>
              </a:rPr>
              <a:t>Tutor Guidance document</a:t>
            </a:r>
          </a:p>
          <a:p>
            <a:pPr marL="800100" lvl="1" indent="-342900">
              <a:buFont typeface="Arial" panose="020B0604020202020204" pitchFamily="34" charset="0"/>
              <a:buChar char="•"/>
            </a:pPr>
            <a:r>
              <a:rPr lang="en-US" sz="2000">
                <a:latin typeface="Arial"/>
                <a:cs typeface="Arial"/>
              </a:rPr>
              <a:t>Summer 25 Chief Examiner/Chief Moderator report</a:t>
            </a:r>
          </a:p>
          <a:p>
            <a:pPr marL="800100" lvl="1" indent="-342900">
              <a:buFont typeface="Arial" panose="020B0604020202020204" pitchFamily="34" charset="0"/>
              <a:buChar char="•"/>
            </a:pPr>
            <a:r>
              <a:rPr lang="en-GB" sz="2000">
                <a:latin typeface="Arial"/>
                <a:cs typeface="Arial"/>
              </a:rPr>
              <a:t>Non-Exam Assessment With Mark Scheme</a:t>
            </a:r>
            <a:endParaRPr lang="en-US" sz="2000">
              <a:latin typeface="Arial"/>
              <a:cs typeface="Arial"/>
            </a:endParaRPr>
          </a:p>
          <a:p>
            <a:r>
              <a:rPr lang="en-US"/>
              <a:t>You will also need:</a:t>
            </a:r>
          </a:p>
          <a:p>
            <a:pPr marL="342900" indent="-342900">
              <a:buFont typeface="Arial" panose="020B0604020202020204" pitchFamily="34" charset="0"/>
              <a:buChar char="•"/>
            </a:pPr>
            <a:r>
              <a:rPr lang="en-US"/>
              <a:t>Samples of learner work provided with the </a:t>
            </a:r>
            <a:r>
              <a:rPr lang="en-US" err="1"/>
              <a:t>standardisation</a:t>
            </a:r>
            <a:r>
              <a:rPr lang="en-US"/>
              <a:t> training materials</a:t>
            </a:r>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a:p>
            <a:pPr marL="342900" indent="-342900">
              <a:buFont typeface="Arial" panose="020B0604020202020204" pitchFamily="34" charset="0"/>
              <a:buChar char="•"/>
            </a:pPr>
            <a:endParaRPr lang="en-US"/>
          </a:p>
        </p:txBody>
      </p:sp>
      <p:pic>
        <p:nvPicPr>
          <p:cNvPr id="11" name="Audio 10">
            <a:hlinkClick r:id="" action="ppaction://media"/>
            <a:extLst>
              <a:ext uri="{FF2B5EF4-FFF2-40B4-BE49-F238E27FC236}">
                <a16:creationId xmlns:a16="http://schemas.microsoft.com/office/drawing/2014/main" id="{EBDC4DB2-F76D-BEC3-3646-A3174174EBE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22685"/>
    </mc:Choice>
    <mc:Fallback xmlns="">
      <p:transition spd="slow" advTm="226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Presentation Agenda </a:t>
            </a:r>
            <a:br>
              <a:rPr lang="en-US">
                <a:latin typeface="Arial" panose="020B0604020202020204" pitchFamily="34" charset="0"/>
                <a:cs typeface="Arial" panose="020B0604020202020204" pitchFamily="34" charset="0"/>
              </a:rPr>
            </a:br>
            <a:br>
              <a:rPr lang="en-US">
                <a:latin typeface="Arial" panose="020B0604020202020204" pitchFamily="34" charset="0"/>
                <a:cs typeface="Arial" panose="020B0604020202020204" pitchFamily="34" charset="0"/>
              </a:rPr>
            </a:br>
            <a:endParaRPr lang="en-US"/>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endParaRPr lang="en-US" sz="1600"/>
          </a:p>
          <a:p>
            <a:pPr marL="285750" indent="-285750">
              <a:buFont typeface="Arial" panose="020B0604020202020204" pitchFamily="34" charset="0"/>
              <a:buChar char="•"/>
            </a:pPr>
            <a:r>
              <a:rPr lang="en-US"/>
              <a:t>Review of CM report </a:t>
            </a:r>
          </a:p>
          <a:p>
            <a:pPr marL="285750" indent="-285750">
              <a:buFont typeface="Arial" panose="020B0604020202020204" pitchFamily="34" charset="0"/>
              <a:buChar char="•"/>
            </a:pPr>
            <a:r>
              <a:rPr lang="en-US" err="1"/>
              <a:t>Standardisation</a:t>
            </a:r>
            <a:r>
              <a:rPr lang="en-US"/>
              <a:t> activities</a:t>
            </a:r>
          </a:p>
          <a:p>
            <a:pPr marL="285750" indent="-285750">
              <a:buFont typeface="Arial" panose="020B0604020202020204" pitchFamily="34" charset="0"/>
              <a:buChar char="•"/>
            </a:pPr>
            <a:r>
              <a:rPr lang="en-US"/>
              <a:t>Top tips for this assessment window </a:t>
            </a:r>
          </a:p>
          <a:p>
            <a:pPr marL="285750" indent="-285750">
              <a:buFont typeface="Arial" panose="020B0604020202020204" pitchFamily="34" charset="0"/>
              <a:buChar char="•"/>
            </a:pPr>
            <a:endParaRPr lang="en-US" sz="1600"/>
          </a:p>
          <a:p>
            <a:endParaRPr lang="en-US"/>
          </a:p>
          <a:p>
            <a:endParaRPr lang="en-US"/>
          </a:p>
        </p:txBody>
      </p:sp>
      <p:pic>
        <p:nvPicPr>
          <p:cNvPr id="19" name="Audio 18">
            <a:hlinkClick r:id="" action="ppaction://media"/>
            <a:extLst>
              <a:ext uri="{FF2B5EF4-FFF2-40B4-BE49-F238E27FC236}">
                <a16:creationId xmlns:a16="http://schemas.microsoft.com/office/drawing/2014/main" id="{795B37F1-52FD-2889-D143-3CBB216E796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55156"/>
    </mc:Choice>
    <mc:Fallback xmlns="">
      <p:transition spd="slow" advTm="551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B3E8A-32A3-9B08-4871-05106ED583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AAB1AA-6EEE-B12C-CA89-A294282B819C}"/>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CM Report</a:t>
            </a:r>
          </a:p>
        </p:txBody>
      </p:sp>
      <p:sp>
        <p:nvSpPr>
          <p:cNvPr id="3" name="Text Placeholder 2">
            <a:extLst>
              <a:ext uri="{FF2B5EF4-FFF2-40B4-BE49-F238E27FC236}">
                <a16:creationId xmlns:a16="http://schemas.microsoft.com/office/drawing/2014/main" id="{69AFD5B2-AFBA-1016-2884-39C5D613ED38}"/>
              </a:ext>
            </a:extLst>
          </p:cNvPr>
          <p:cNvSpPr>
            <a:spLocks noGrp="1"/>
          </p:cNvSpPr>
          <p:nvPr>
            <p:ph type="body" sz="quarter" idx="10"/>
          </p:nvPr>
        </p:nvSpPr>
        <p:spPr/>
        <p:txBody>
          <a:bodyPr/>
          <a:lstStyle/>
          <a:p>
            <a:pPr marL="342900" indent="-342900">
              <a:lnSpc>
                <a:spcPct val="107000"/>
              </a:lnSpc>
              <a:spcAft>
                <a:spcPts val="800"/>
              </a:spcAft>
              <a:buFont typeface="Arial" panose="020B0604020202020204" pitchFamily="34" charset="0"/>
              <a:buChar char="•"/>
            </a:pPr>
            <a:r>
              <a:rPr lang="en-GB" sz="2000" kern="100">
                <a:effectLst/>
                <a:latin typeface="Arial" panose="020B0604020202020204" pitchFamily="34" charset="0"/>
                <a:ea typeface="Aptos" panose="020B0004020202020204" pitchFamily="34" charset="0"/>
                <a:cs typeface="Times New Roman" panose="02020603050405020304" pitchFamily="18" charset="0"/>
              </a:rPr>
              <a:t>Learner achievement spanned the full range of available marks, indicating engagement with the assessment overall.</a:t>
            </a:r>
          </a:p>
          <a:p>
            <a:pPr marL="342900" indent="-342900">
              <a:lnSpc>
                <a:spcPct val="107000"/>
              </a:lnSpc>
              <a:spcAft>
                <a:spcPts val="800"/>
              </a:spcAft>
              <a:buFont typeface="Arial" panose="020B0604020202020204" pitchFamily="34" charset="0"/>
              <a:buChar char="•"/>
            </a:pPr>
            <a:r>
              <a:rPr lang="en-GB" sz="2000" kern="100">
                <a:effectLst/>
                <a:latin typeface="Arial" panose="020B0604020202020204" pitchFamily="34" charset="0"/>
                <a:ea typeface="Aptos" panose="020B0004020202020204" pitchFamily="34" charset="0"/>
                <a:cs typeface="Times New Roman" panose="02020603050405020304" pitchFamily="18" charset="0"/>
              </a:rPr>
              <a:t>Outcomes for learners have improved compared to last session. Data suggests learners have performed better in task 1 averaging band 3, with tasks 2 and 3 averaging at band 2/band 3 and learners performing less well in task 4 averaging band 2.</a:t>
            </a:r>
          </a:p>
          <a:p>
            <a:pPr marL="342900" indent="-342900">
              <a:lnSpc>
                <a:spcPct val="107000"/>
              </a:lnSpc>
              <a:spcAft>
                <a:spcPts val="800"/>
              </a:spcAft>
              <a:buFont typeface="Arial" panose="020B0604020202020204" pitchFamily="34" charset="0"/>
              <a:buChar char="•"/>
            </a:pPr>
            <a:endParaRPr lang="en-GB" sz="2800" kern="100">
              <a:effectLst/>
              <a:latin typeface="Aptos" panose="020B0004020202020204" pitchFamily="34" charset="0"/>
              <a:ea typeface="Aptos" panose="020B0004020202020204" pitchFamily="34" charset="0"/>
              <a:cs typeface="Times New Roman" panose="02020603050405020304" pitchFamily="18" charset="0"/>
            </a:endParaRPr>
          </a:p>
          <a:p>
            <a:endParaRPr lang="en-US"/>
          </a:p>
        </p:txBody>
      </p:sp>
      <p:pic>
        <p:nvPicPr>
          <p:cNvPr id="15" name="Audio 14">
            <a:hlinkClick r:id="" action="ppaction://media"/>
            <a:extLst>
              <a:ext uri="{FF2B5EF4-FFF2-40B4-BE49-F238E27FC236}">
                <a16:creationId xmlns:a16="http://schemas.microsoft.com/office/drawing/2014/main" id="{2F73D1F0-9F8B-B085-AD04-058C01D7524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687027726"/>
      </p:ext>
    </p:extLst>
  </p:cSld>
  <p:clrMapOvr>
    <a:masterClrMapping/>
  </p:clrMapOvr>
  <mc:AlternateContent xmlns:mc="http://schemas.openxmlformats.org/markup-compatibility/2006" xmlns:p14="http://schemas.microsoft.com/office/powerpoint/2010/main">
    <mc:Choice Requires="p14">
      <p:transition spd="slow" p14:dur="2000" advTm="222646"/>
    </mc:Choice>
    <mc:Fallback xmlns="">
      <p:transition spd="slow" advTm="2226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8E2D76-8AD5-A715-157D-E9139BD38C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0645AB-786E-C014-E31E-2757E70A1947}"/>
              </a:ext>
            </a:extLst>
          </p:cNvPr>
          <p:cNvSpPr>
            <a:spLocks noGrp="1"/>
          </p:cNvSpPr>
          <p:nvPr>
            <p:ph type="title"/>
          </p:nvPr>
        </p:nvSpPr>
        <p:spPr>
          <a:xfrm>
            <a:off x="432000" y="1025515"/>
            <a:ext cx="7560000" cy="540000"/>
          </a:xfrm>
        </p:spPr>
        <p:txBody>
          <a:bodyPr/>
          <a:lstStyle/>
          <a:p>
            <a:r>
              <a:rPr lang="en-US" sz="3200">
                <a:latin typeface="Arial" panose="020B0604020202020204" pitchFamily="34" charset="0"/>
                <a:cs typeface="Arial" panose="020B0604020202020204" pitchFamily="34" charset="0"/>
              </a:rPr>
              <a:t>Task 3</a:t>
            </a:r>
          </a:p>
        </p:txBody>
      </p:sp>
      <p:sp>
        <p:nvSpPr>
          <p:cNvPr id="3" name="Text Placeholder 2">
            <a:extLst>
              <a:ext uri="{FF2B5EF4-FFF2-40B4-BE49-F238E27FC236}">
                <a16:creationId xmlns:a16="http://schemas.microsoft.com/office/drawing/2014/main" id="{2491323F-2683-336E-F648-94A1DEC28B12}"/>
              </a:ext>
            </a:extLst>
          </p:cNvPr>
          <p:cNvSpPr>
            <a:spLocks noGrp="1"/>
          </p:cNvSpPr>
          <p:nvPr>
            <p:ph type="body" sz="quarter" idx="10"/>
          </p:nvPr>
        </p:nvSpPr>
        <p:spPr/>
        <p:txBody>
          <a:bodyPr/>
          <a:lstStyle/>
          <a:p>
            <a:pPr marL="342900" indent="-342900">
              <a:buFont typeface="Arial" panose="020B0604020202020204" pitchFamily="34" charset="0"/>
              <a:buChar char="•"/>
            </a:pPr>
            <a:r>
              <a:rPr lang="en-GB"/>
              <a:t>This task required learners to produce a business plan that included executive summary, company description, market analysis, marketing, people and operations and financial plan. </a:t>
            </a:r>
          </a:p>
          <a:p>
            <a:pPr marL="342900" indent="-342900">
              <a:buFont typeface="Arial" panose="020B0604020202020204" pitchFamily="34" charset="0"/>
              <a:buChar char="•"/>
            </a:pPr>
            <a:r>
              <a:rPr lang="en-GB"/>
              <a:t>Most learners provided evidence in the form of a word document with the inclusion of some graphs and charts. </a:t>
            </a:r>
          </a:p>
          <a:p>
            <a:pPr marL="342900" indent="-342900">
              <a:buFont typeface="Arial" panose="020B0604020202020204" pitchFamily="34" charset="0"/>
              <a:buChar char="•"/>
            </a:pPr>
            <a:r>
              <a:rPr lang="en-GB"/>
              <a:t>Most learners used the headings to structure the business plan as detailed in the NEA brief for example, executive summary, company description, market analysis, marketing, people and operations and financial plan.</a:t>
            </a:r>
          </a:p>
          <a:p>
            <a:pPr marL="342900" indent="-342900">
              <a:buFont typeface="Arial" panose="020B0604020202020204" pitchFamily="34" charset="0"/>
              <a:buChar char="•"/>
            </a:pPr>
            <a:r>
              <a:rPr lang="en-GB"/>
              <a:t>Whilst most learners were able to recall the structure of a business plan, the content varied across learners which was reflected in the marks awarded. </a:t>
            </a:r>
          </a:p>
          <a:p>
            <a:pPr marL="342900" indent="-342900">
              <a:buFont typeface="Arial" panose="020B0604020202020204" pitchFamily="34" charset="0"/>
              <a:buChar char="•"/>
            </a:pPr>
            <a:r>
              <a:rPr lang="en-GB"/>
              <a:t>Where learners performed well, they have used the research completed in task 2 to support decision making in task 3.</a:t>
            </a:r>
          </a:p>
          <a:p>
            <a:endParaRPr lang="en-GB"/>
          </a:p>
          <a:p>
            <a:endParaRPr lang="en-US"/>
          </a:p>
        </p:txBody>
      </p:sp>
      <p:pic>
        <p:nvPicPr>
          <p:cNvPr id="9" name="Audio 8">
            <a:hlinkClick r:id="" action="ppaction://media"/>
            <a:extLst>
              <a:ext uri="{FF2B5EF4-FFF2-40B4-BE49-F238E27FC236}">
                <a16:creationId xmlns:a16="http://schemas.microsoft.com/office/drawing/2014/main" id="{5DA50FB6-92D0-6832-7CF6-F3289188BD5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118750" t="-118750" r="-118750" b="-118750"/>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69153298"/>
      </p:ext>
    </p:extLst>
  </p:cSld>
  <p:clrMapOvr>
    <a:masterClrMapping/>
  </p:clrMapOvr>
  <mc:AlternateContent xmlns:mc="http://schemas.openxmlformats.org/markup-compatibility/2006" xmlns:p14="http://schemas.microsoft.com/office/powerpoint/2010/main">
    <mc:Choice Requires="p14">
      <p:transition spd="slow" p14:dur="2000" advTm="76626"/>
    </mc:Choice>
    <mc:Fallback xmlns="">
      <p:transition spd="slow" advTm="7662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4F32E8-AEDC-DA4D-09AB-5A3DDACE6966}"/>
              </a:ext>
            </a:extLst>
          </p:cNvPr>
          <p:cNvPicPr>
            <a:picLocks noChangeAspect="1"/>
          </p:cNvPicPr>
          <p:nvPr/>
        </p:nvPicPr>
        <p:blipFill>
          <a:blip r:embed="rId5"/>
          <a:stretch>
            <a:fillRect/>
          </a:stretch>
        </p:blipFill>
        <p:spPr>
          <a:xfrm>
            <a:off x="7443216" y="2815416"/>
            <a:ext cx="4594752" cy="3960288"/>
          </a:xfrm>
          <a:prstGeom prst="rect">
            <a:avLst/>
          </a:prstGeom>
        </p:spPr>
      </p:pic>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a:latin typeface="Arial" panose="020B0604020202020204" pitchFamily="34" charset="0"/>
                <a:cs typeface="Arial" panose="020B0604020202020204" pitchFamily="34" charset="0"/>
              </a:rPr>
              <a:t>Activity 1</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a:lstStyle/>
          <a:p>
            <a:r>
              <a:rPr lang="en-US"/>
              <a:t>Review the sample of learner evidence provided for Task 3. Points for Discussion – </a:t>
            </a:r>
          </a:p>
          <a:p>
            <a:pPr marL="342900" indent="-342900">
              <a:buFont typeface="Arial" panose="020B0604020202020204" pitchFamily="34" charset="0"/>
              <a:buChar char="•"/>
            </a:pPr>
            <a:r>
              <a:rPr lang="en-US"/>
              <a:t>Which band would the learner evidence sit within and why?</a:t>
            </a:r>
          </a:p>
          <a:p>
            <a:pPr marL="342900" indent="-342900">
              <a:buFont typeface="Arial" panose="020B0604020202020204" pitchFamily="34" charset="0"/>
              <a:buChar char="•"/>
            </a:pPr>
            <a:r>
              <a:rPr lang="en-US"/>
              <a:t>What feedback would you provide?</a:t>
            </a:r>
          </a:p>
          <a:p>
            <a:pPr marL="342900" indent="-342900">
              <a:buFont typeface="Arial" panose="020B0604020202020204" pitchFamily="34" charset="0"/>
              <a:buChar char="•"/>
            </a:pPr>
            <a:r>
              <a:rPr lang="en-US"/>
              <a:t>How many marks would you award for this task?</a:t>
            </a:r>
          </a:p>
          <a:p>
            <a:endParaRPr lang="en-US"/>
          </a:p>
        </p:txBody>
      </p:sp>
      <p:pic>
        <p:nvPicPr>
          <p:cNvPr id="16" name="Audio 15">
            <a:hlinkClick r:id="" action="ppaction://media"/>
            <a:extLst>
              <a:ext uri="{FF2B5EF4-FFF2-40B4-BE49-F238E27FC236}">
                <a16:creationId xmlns:a16="http://schemas.microsoft.com/office/drawing/2014/main" id="{B9F2D4DA-B726-D1B4-9033-D66F01D61A09}"/>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138902"/>
    </mc:Choice>
    <mc:Fallback xmlns="">
      <p:transition spd="slow" advTm="1389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lIns="91440" tIns="45720" rIns="91440" bIns="45720" anchor="t">
            <a:noAutofit/>
          </a:bodyPr>
          <a:lstStyle/>
          <a:p>
            <a:r>
              <a:rPr lang="en-US" sz="3200">
                <a:latin typeface="Arial" panose="020B0604020202020204" pitchFamily="34" charset="0"/>
                <a:ea typeface="Verdana"/>
                <a:cs typeface="Arial" panose="020B0604020202020204" pitchFamily="34" charset="0"/>
              </a:rPr>
              <a:t>Activity 1 overview</a:t>
            </a:r>
            <a:endParaRPr lang="en-US" sz="320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p:txBody>
          <a:bodyPr lIns="91440" tIns="45720" rIns="91440" bIns="45720" anchor="t"/>
          <a:lstStyle/>
          <a:p>
            <a:r>
              <a:rPr lang="en-US">
                <a:latin typeface="Arial"/>
                <a:cs typeface="Arial"/>
              </a:rPr>
              <a:t>Task 3 - People and Operations</a:t>
            </a:r>
          </a:p>
          <a:p>
            <a:endParaRPr lang="en-US"/>
          </a:p>
          <a:p>
            <a:pPr marL="342900" indent="-342900">
              <a:buChar char="•"/>
            </a:pPr>
            <a:r>
              <a:rPr lang="en-US">
                <a:latin typeface="Arial"/>
                <a:cs typeface="Arial"/>
              </a:rPr>
              <a:t>Learners were provided with the opportunity to achieve marks towards </a:t>
            </a:r>
            <a:r>
              <a:rPr lang="en-GB">
                <a:latin typeface="Arial"/>
                <a:cs typeface="Arial"/>
              </a:rPr>
              <a:t>Assessment Objective 2 (AO2) and Assessment Objective 4 (AO4) in this task. </a:t>
            </a:r>
            <a:endParaRPr lang="en-US">
              <a:latin typeface="Arial"/>
              <a:cs typeface="Arial"/>
            </a:endParaRPr>
          </a:p>
          <a:p>
            <a:pPr marL="342900" indent="-342900">
              <a:buChar char="•"/>
            </a:pPr>
            <a:r>
              <a:rPr lang="en-US">
                <a:latin typeface="Arial"/>
                <a:cs typeface="Arial"/>
              </a:rPr>
              <a:t>Learners were expected to create a section, within their business plan, where they consider the people and operational requirements for the business as they launch a new e-bike.  </a:t>
            </a:r>
          </a:p>
          <a:p>
            <a:pPr marL="342900" indent="-342900">
              <a:buChar char="•"/>
            </a:pPr>
            <a:r>
              <a:rPr lang="en-US">
                <a:latin typeface="Arial"/>
                <a:cs typeface="Arial"/>
              </a:rPr>
              <a:t>As detailed in the Chief Moderator report we have found that learners generally did not obtain high marks for the people and operations section of task 3.  Learners often covered the staffing element of the business in this section, with reduced detail regarding the operations considerations and decisions which were needed to obtain funding.</a:t>
            </a:r>
          </a:p>
        </p:txBody>
      </p:sp>
      <p:pic>
        <p:nvPicPr>
          <p:cNvPr id="13" name="Audio 12">
            <a:hlinkClick r:id="" action="ppaction://media"/>
            <a:extLst>
              <a:ext uri="{FF2B5EF4-FFF2-40B4-BE49-F238E27FC236}">
                <a16:creationId xmlns:a16="http://schemas.microsoft.com/office/drawing/2014/main" id="{D4175C6D-1DFB-0F68-2902-83727A9DB3B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226122"/>
    </mc:Choice>
    <mc:Fallback xmlns="">
      <p:transition spd="slow" advTm="22612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3"/>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DB20E92-9C0C-4266-9805-2A0D1F4AE344}">
  <we:reference id="wa200005566" version="3.0.0.3" store="en-US" storeType="OMEX"/>
  <we:alternateReferences>
    <we:reference id="wa200005566" version="3.0.0.3"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a150fa085ee10de39c3cf479614b01b9">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5321e28bec15a037271cc40b1c686981"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0AF7BE89-CA15-4488-B468-7A6E6469F0D2}">
  <ds:schemaRefs>
    <ds:schemaRef ds:uri="http://purl.org/dc/elements/1.1/"/>
    <ds:schemaRef ds:uri="http://www.w3.org/XML/1998/namespace"/>
    <ds:schemaRef ds:uri="61cb4f89-9291-4377-acdd-6ad534f273b0"/>
    <ds:schemaRef ds:uri="http://purl.org/dc/dcmitype/"/>
    <ds:schemaRef ds:uri="http://purl.org/dc/terms/"/>
    <ds:schemaRef ds:uri="http://schemas.microsoft.com/office/infopath/2007/PartnerControls"/>
    <ds:schemaRef ds:uri="http://schemas.microsoft.com/office/2006/documentManagement/types"/>
    <ds:schemaRef ds:uri="http://schemas.microsoft.com/sharepoint/v3"/>
    <ds:schemaRef ds:uri="http://schemas.openxmlformats.org/package/2006/metadata/core-properties"/>
    <ds:schemaRef ds:uri="2910ae0d-d99b-43ae-b7eb-97dae584179d"/>
    <ds:schemaRef ds:uri="http://schemas.microsoft.com/office/2006/metadata/properties"/>
  </ds:schemaRefs>
</ds:datastoreItem>
</file>

<file path=customXml/itemProps3.xml><?xml version="1.0" encoding="utf-8"?>
<ds:datastoreItem xmlns:ds="http://schemas.openxmlformats.org/officeDocument/2006/customXml" ds:itemID="{8FD6BB69-FF27-41DC-A897-ACA6AAAD85FB}">
  <ds:schemaRefs>
    <ds:schemaRef ds:uri="2910ae0d-d99b-43ae-b7eb-97dae584179d"/>
    <ds:schemaRef ds:uri="61cb4f89-9291-4377-acdd-6ad534f273b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0</TotalTime>
  <Words>1272</Words>
  <Application>Microsoft Office PowerPoint</Application>
  <PresentationFormat>Widescreen</PresentationFormat>
  <Paragraphs>111</Paragraphs>
  <Slides>17</Slides>
  <Notes>17</Notes>
  <HiddenSlides>0</HiddenSlides>
  <MMClips>17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Arial</vt:lpstr>
      <vt:lpstr>Calibri</vt:lpstr>
      <vt:lpstr>Verdana</vt:lpstr>
      <vt:lpstr>Office Theme</vt:lpstr>
      <vt:lpstr>Standardisation Training 2025/26</vt:lpstr>
      <vt:lpstr>Level 1/2 Technical Award in Business and Enterprise 603/7004/X</vt:lpstr>
      <vt:lpstr>Objective and Aim</vt:lpstr>
      <vt:lpstr>Materials to support presentation</vt:lpstr>
      <vt:lpstr>Presentation Agenda   </vt:lpstr>
      <vt:lpstr>CM Report</vt:lpstr>
      <vt:lpstr>Task 3</vt:lpstr>
      <vt:lpstr>Activity 1</vt:lpstr>
      <vt:lpstr>Activity 1 overview</vt:lpstr>
      <vt:lpstr>Activity 1 answer</vt:lpstr>
      <vt:lpstr>Task 4</vt:lpstr>
      <vt:lpstr>Activity 2</vt:lpstr>
      <vt:lpstr>Activity 2 overview</vt:lpstr>
      <vt:lpstr>Activity 2 answer</vt:lpstr>
      <vt:lpstr>Activity 2 answer</vt:lpstr>
      <vt:lpstr>Top Tips</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1</cp:revision>
  <dcterms:created xsi:type="dcterms:W3CDTF">2019-03-05T18:00:13Z</dcterms:created>
  <dcterms:modified xsi:type="dcterms:W3CDTF">2025-10-02T11:19:05Z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